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74" r:id="rId1"/>
  </p:sldMasterIdLst>
  <p:notesMasterIdLst>
    <p:notesMasterId r:id="rId44"/>
  </p:notesMasterIdLst>
  <p:handoutMasterIdLst>
    <p:handoutMasterId r:id="rId45"/>
  </p:handoutMasterIdLst>
  <p:sldIdLst>
    <p:sldId id="256" r:id="rId2"/>
    <p:sldId id="307" r:id="rId3"/>
    <p:sldId id="337" r:id="rId4"/>
    <p:sldId id="293" r:id="rId5"/>
    <p:sldId id="258" r:id="rId6"/>
    <p:sldId id="259" r:id="rId7"/>
    <p:sldId id="302" r:id="rId8"/>
    <p:sldId id="338" r:id="rId9"/>
    <p:sldId id="260" r:id="rId10"/>
    <p:sldId id="297" r:id="rId11"/>
    <p:sldId id="261" r:id="rId12"/>
    <p:sldId id="301" r:id="rId13"/>
    <p:sldId id="262" r:id="rId14"/>
    <p:sldId id="299" r:id="rId15"/>
    <p:sldId id="275" r:id="rId16"/>
    <p:sldId id="298" r:id="rId17"/>
    <p:sldId id="264" r:id="rId18"/>
    <p:sldId id="304" r:id="rId19"/>
    <p:sldId id="265" r:id="rId20"/>
    <p:sldId id="305" r:id="rId21"/>
    <p:sldId id="277" r:id="rId22"/>
    <p:sldId id="303" r:id="rId23"/>
    <p:sldId id="310" r:id="rId24"/>
    <p:sldId id="272" r:id="rId25"/>
    <p:sldId id="311" r:id="rId26"/>
    <p:sldId id="273" r:id="rId27"/>
    <p:sldId id="312" r:id="rId28"/>
    <p:sldId id="276" r:id="rId29"/>
    <p:sldId id="309" r:id="rId30"/>
    <p:sldId id="327" r:id="rId31"/>
    <p:sldId id="257" r:id="rId32"/>
    <p:sldId id="328" r:id="rId33"/>
    <p:sldId id="329" r:id="rId34"/>
    <p:sldId id="330" r:id="rId35"/>
    <p:sldId id="331" r:id="rId36"/>
    <p:sldId id="332" r:id="rId37"/>
    <p:sldId id="263" r:id="rId38"/>
    <p:sldId id="335" r:id="rId39"/>
    <p:sldId id="333" r:id="rId40"/>
    <p:sldId id="279" r:id="rId41"/>
    <p:sldId id="339" r:id="rId42"/>
    <p:sldId id="291" r:id="rId4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77FB12-CF2C-5BB9-CFD6-63C7C3CD8111}" v="1" dt="2026-03-17T06:05:22.305"/>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830" y="2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ata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ata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svg"/><Relationship Id="rId7"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image" Target="../media/image13.svg"/><Relationship Id="rId6" Type="http://schemas.openxmlformats.org/officeDocument/2006/relationships/image" Target="../media/image17.svg"/><Relationship Id="rId5" Type="http://schemas.openxmlformats.org/officeDocument/2006/relationships/image" Target="../media/image6.svg"/><Relationship Id="rId4" Type="http://schemas.openxmlformats.org/officeDocument/2006/relationships/image" Target="../media/image16.svg"/></Relationships>
</file>

<file path=ppt/diagrams/_rels/data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8.svg"/></Relationships>
</file>

<file path=ppt/diagrams/_rels/data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2.svg"/><Relationship Id="rId7" Type="http://schemas.openxmlformats.org/officeDocument/2006/relationships/image" Target="../media/image30.svg"/><Relationship Id="rId2" Type="http://schemas.openxmlformats.org/officeDocument/2006/relationships/image" Target="../media/image8.svg"/><Relationship Id="rId1" Type="http://schemas.openxmlformats.org/officeDocument/2006/relationships/image" Target="../media/image27.svg"/><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9.svg"/><Relationship Id="rId9" Type="http://schemas.openxmlformats.org/officeDocument/2006/relationships/image" Target="../media/image32.svg"/></Relationships>
</file>

<file path=ppt/diagrams/_rels/data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3.svg"/><Relationship Id="rId1" Type="http://schemas.openxmlformats.org/officeDocument/2006/relationships/image" Target="../media/image9.svg"/><Relationship Id="rId5" Type="http://schemas.openxmlformats.org/officeDocument/2006/relationships/image" Target="../media/image35.svg"/><Relationship Id="rId4" Type="http://schemas.openxmlformats.org/officeDocument/2006/relationships/image" Target="../media/image34.svg"/></Relationships>
</file>

<file path=ppt/diagrams/_rels/data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svg"/><Relationship Id="rId1" Type="http://schemas.openxmlformats.org/officeDocument/2006/relationships/image" Target="../media/image36.svg"/><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diagrams/_rels/data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36.svg"/><Relationship Id="rId1" Type="http://schemas.openxmlformats.org/officeDocument/2006/relationships/image" Target="../media/image42.svg"/><Relationship Id="rId5" Type="http://schemas.openxmlformats.org/officeDocument/2006/relationships/image" Target="../media/image45.svg"/><Relationship Id="rId4" Type="http://schemas.openxmlformats.org/officeDocument/2006/relationships/image" Target="../media/image38.svg"/></Relationships>
</file>

<file path=ppt/diagrams/_rels/data10.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svg"/><Relationship Id="rId1" Type="http://schemas.openxmlformats.org/officeDocument/2006/relationships/image" Target="../media/image12.svg"/><Relationship Id="rId5" Type="http://schemas.openxmlformats.org/officeDocument/2006/relationships/image" Target="../media/image48.svg"/><Relationship Id="rId4" Type="http://schemas.openxmlformats.org/officeDocument/2006/relationships/image" Target="../media/image20.svg"/></Relationships>
</file>

<file path=ppt/diagrams/_rels/data1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1.svg"/><Relationship Id="rId7" Type="http://schemas.openxmlformats.org/officeDocument/2006/relationships/image" Target="../media/image54.svg"/><Relationship Id="rId2" Type="http://schemas.openxmlformats.org/officeDocument/2006/relationships/image" Target="../media/image50.svg"/><Relationship Id="rId1" Type="http://schemas.openxmlformats.org/officeDocument/2006/relationships/image" Target="../media/image49.svg"/><Relationship Id="rId6" Type="http://schemas.openxmlformats.org/officeDocument/2006/relationships/image" Target="../media/image30.svg"/><Relationship Id="rId5" Type="http://schemas.openxmlformats.org/officeDocument/2006/relationships/image" Target="../media/image53.svg"/><Relationship Id="rId10" Type="http://schemas.openxmlformats.org/officeDocument/2006/relationships/image" Target="../media/image57.svg"/><Relationship Id="rId4" Type="http://schemas.openxmlformats.org/officeDocument/2006/relationships/image" Target="../media/image52.svg"/><Relationship Id="rId9" Type="http://schemas.openxmlformats.org/officeDocument/2006/relationships/image" Target="../media/image56.svg"/></Relationships>
</file>

<file path=ppt/diagrams/_rels/data1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svg"/><Relationship Id="rId1" Type="http://schemas.openxmlformats.org/officeDocument/2006/relationships/image" Target="../media/image58.svg"/><Relationship Id="rId5" Type="http://schemas.openxmlformats.org/officeDocument/2006/relationships/image" Target="../media/image6.svg"/><Relationship Id="rId4" Type="http://schemas.openxmlformats.org/officeDocument/2006/relationships/image" Target="../media/image61.svg"/></Relationships>
</file>

<file path=ppt/diagrams/_rels/data1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image" Target="../media/image62.svg"/><Relationship Id="rId5" Type="http://schemas.openxmlformats.org/officeDocument/2006/relationships/image" Target="../media/image65.svg"/><Relationship Id="rId4" Type="http://schemas.openxmlformats.org/officeDocument/2006/relationships/image" Target="../media/image9.svg"/></Relationships>
</file>

<file path=ppt/diagrams/_rels/data1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image" Target="../media/image66.svg"/><Relationship Id="rId5" Type="http://schemas.openxmlformats.org/officeDocument/2006/relationships/image" Target="../media/image70.svg"/><Relationship Id="rId4" Type="http://schemas.openxmlformats.org/officeDocument/2006/relationships/image" Target="../media/image69.svg"/></Relationships>
</file>

<file path=ppt/diagrams/_rels/data16.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76.svg"/><Relationship Id="rId2" Type="http://schemas.openxmlformats.org/officeDocument/2006/relationships/image" Target="../media/image73.svg"/><Relationship Id="rId1" Type="http://schemas.openxmlformats.org/officeDocument/2006/relationships/image" Target="../media/image72.svg"/><Relationship Id="rId6" Type="http://schemas.openxmlformats.org/officeDocument/2006/relationships/image" Target="../media/image20.svg"/><Relationship Id="rId5" Type="http://schemas.openxmlformats.org/officeDocument/2006/relationships/image" Target="../media/image75.svg"/><Relationship Id="rId4" Type="http://schemas.openxmlformats.org/officeDocument/2006/relationships/image" Target="../media/image7.svg"/></Relationships>
</file>

<file path=ppt/diagrams/_rels/data1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4.svg"/><Relationship Id="rId1" Type="http://schemas.openxmlformats.org/officeDocument/2006/relationships/image" Target="../media/image12.svg"/></Relationships>
</file>

<file path=ppt/diagrams/_rels/data20.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svg"/><Relationship Id="rId1" Type="http://schemas.openxmlformats.org/officeDocument/2006/relationships/image" Target="../media/image13.svg"/><Relationship Id="rId5" Type="http://schemas.openxmlformats.org/officeDocument/2006/relationships/image" Target="../media/image81.svg"/><Relationship Id="rId4" Type="http://schemas.openxmlformats.org/officeDocument/2006/relationships/image" Target="../media/image80.svg"/></Relationships>
</file>

<file path=ppt/diagrams/_rels/data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3.svg"/><Relationship Id="rId1" Type="http://schemas.openxmlformats.org/officeDocument/2006/relationships/image" Target="../media/image82.svg"/><Relationship Id="rId4" Type="http://schemas.openxmlformats.org/officeDocument/2006/relationships/image" Target="../media/image74.svg"/></Relationships>
</file>

<file path=ppt/diagrams/_rels/data23.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62.svg"/><Relationship Id="rId1" Type="http://schemas.openxmlformats.org/officeDocument/2006/relationships/image" Target="../media/image84.svg"/></Relationships>
</file>

<file path=ppt/diagrams/_rels/data24.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7.svg"/><Relationship Id="rId1" Type="http://schemas.openxmlformats.org/officeDocument/2006/relationships/image" Target="../media/image12.svg"/><Relationship Id="rId5" Type="http://schemas.openxmlformats.org/officeDocument/2006/relationships/image" Target="../media/image86.svg"/><Relationship Id="rId4" Type="http://schemas.openxmlformats.org/officeDocument/2006/relationships/image" Target="../media/image7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svg"/><Relationship Id="rId7"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image" Target="../media/image13.svg"/><Relationship Id="rId6" Type="http://schemas.openxmlformats.org/officeDocument/2006/relationships/image" Target="../media/image17.svg"/><Relationship Id="rId5" Type="http://schemas.openxmlformats.org/officeDocument/2006/relationships/image" Target="../media/image6.svg"/><Relationship Id="rId4" Type="http://schemas.openxmlformats.org/officeDocument/2006/relationships/image" Target="../media/image1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2.svg"/><Relationship Id="rId7" Type="http://schemas.openxmlformats.org/officeDocument/2006/relationships/image" Target="../media/image30.svg"/><Relationship Id="rId2" Type="http://schemas.openxmlformats.org/officeDocument/2006/relationships/image" Target="../media/image8.svg"/><Relationship Id="rId1" Type="http://schemas.openxmlformats.org/officeDocument/2006/relationships/image" Target="../media/image27.svg"/><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9.svg"/><Relationship Id="rId9" Type="http://schemas.openxmlformats.org/officeDocument/2006/relationships/image" Target="../media/image3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3.svg"/><Relationship Id="rId1" Type="http://schemas.openxmlformats.org/officeDocument/2006/relationships/image" Target="../media/image9.svg"/><Relationship Id="rId5" Type="http://schemas.openxmlformats.org/officeDocument/2006/relationships/image" Target="../media/image35.svg"/><Relationship Id="rId4" Type="http://schemas.openxmlformats.org/officeDocument/2006/relationships/image" Target="../media/image34.svg"/></Relationships>
</file>

<file path=ppt/diagrams/_rels/drawing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svg"/><Relationship Id="rId1" Type="http://schemas.openxmlformats.org/officeDocument/2006/relationships/image" Target="../media/image36.svg"/><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diagrams/_rels/drawing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36.svg"/><Relationship Id="rId1" Type="http://schemas.openxmlformats.org/officeDocument/2006/relationships/image" Target="../media/image42.svg"/><Relationship Id="rId5" Type="http://schemas.openxmlformats.org/officeDocument/2006/relationships/image" Target="../media/image45.svg"/><Relationship Id="rId4" Type="http://schemas.openxmlformats.org/officeDocument/2006/relationships/image" Target="../media/image38.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svg"/><Relationship Id="rId1" Type="http://schemas.openxmlformats.org/officeDocument/2006/relationships/image" Target="../media/image12.svg"/><Relationship Id="rId5" Type="http://schemas.openxmlformats.org/officeDocument/2006/relationships/image" Target="../media/image48.svg"/><Relationship Id="rId4" Type="http://schemas.openxmlformats.org/officeDocument/2006/relationships/image" Target="../media/image20.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1.svg"/><Relationship Id="rId7" Type="http://schemas.openxmlformats.org/officeDocument/2006/relationships/image" Target="../media/image54.svg"/><Relationship Id="rId2" Type="http://schemas.openxmlformats.org/officeDocument/2006/relationships/image" Target="../media/image50.svg"/><Relationship Id="rId1" Type="http://schemas.openxmlformats.org/officeDocument/2006/relationships/image" Target="../media/image49.svg"/><Relationship Id="rId6" Type="http://schemas.openxmlformats.org/officeDocument/2006/relationships/image" Target="../media/image30.svg"/><Relationship Id="rId5" Type="http://schemas.openxmlformats.org/officeDocument/2006/relationships/image" Target="../media/image53.svg"/><Relationship Id="rId10" Type="http://schemas.openxmlformats.org/officeDocument/2006/relationships/image" Target="../media/image57.svg"/><Relationship Id="rId4" Type="http://schemas.openxmlformats.org/officeDocument/2006/relationships/image" Target="../media/image52.svg"/><Relationship Id="rId9" Type="http://schemas.openxmlformats.org/officeDocument/2006/relationships/image" Target="../media/image56.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svg"/><Relationship Id="rId1" Type="http://schemas.openxmlformats.org/officeDocument/2006/relationships/image" Target="../media/image58.svg"/><Relationship Id="rId5" Type="http://schemas.openxmlformats.org/officeDocument/2006/relationships/image" Target="../media/image6.svg"/><Relationship Id="rId4" Type="http://schemas.openxmlformats.org/officeDocument/2006/relationships/image" Target="../media/image61.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image" Target="../media/image62.svg"/><Relationship Id="rId5" Type="http://schemas.openxmlformats.org/officeDocument/2006/relationships/image" Target="../media/image65.svg"/><Relationship Id="rId4" Type="http://schemas.openxmlformats.org/officeDocument/2006/relationships/image" Target="../media/image9.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image" Target="../media/image66.svg"/><Relationship Id="rId5" Type="http://schemas.openxmlformats.org/officeDocument/2006/relationships/image" Target="../media/image70.svg"/><Relationship Id="rId4" Type="http://schemas.openxmlformats.org/officeDocument/2006/relationships/image" Target="../media/image69.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76.svg"/><Relationship Id="rId2" Type="http://schemas.openxmlformats.org/officeDocument/2006/relationships/image" Target="../media/image73.svg"/><Relationship Id="rId1" Type="http://schemas.openxmlformats.org/officeDocument/2006/relationships/image" Target="../media/image72.svg"/><Relationship Id="rId6" Type="http://schemas.openxmlformats.org/officeDocument/2006/relationships/image" Target="../media/image20.svg"/><Relationship Id="rId5" Type="http://schemas.openxmlformats.org/officeDocument/2006/relationships/image" Target="../media/image75.svg"/><Relationship Id="rId4" Type="http://schemas.openxmlformats.org/officeDocument/2006/relationships/image" Target="../media/image7.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4.svg"/><Relationship Id="rId1" Type="http://schemas.openxmlformats.org/officeDocument/2006/relationships/image" Target="../media/image12.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svg"/><Relationship Id="rId1" Type="http://schemas.openxmlformats.org/officeDocument/2006/relationships/image" Target="../media/image13.svg"/><Relationship Id="rId5" Type="http://schemas.openxmlformats.org/officeDocument/2006/relationships/image" Target="../media/image81.svg"/><Relationship Id="rId4" Type="http://schemas.openxmlformats.org/officeDocument/2006/relationships/image" Target="../media/image80.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3.svg"/><Relationship Id="rId1" Type="http://schemas.openxmlformats.org/officeDocument/2006/relationships/image" Target="../media/image82.svg"/><Relationship Id="rId4" Type="http://schemas.openxmlformats.org/officeDocument/2006/relationships/image" Target="../media/image74.svg"/></Relationships>
</file>

<file path=ppt/diagrams/_rels/drawing23.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62.svg"/><Relationship Id="rId1" Type="http://schemas.openxmlformats.org/officeDocument/2006/relationships/image" Target="../media/image84.svg"/></Relationships>
</file>

<file path=ppt/diagrams/_rels/drawing24.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7.svg"/><Relationship Id="rId1" Type="http://schemas.openxmlformats.org/officeDocument/2006/relationships/image" Target="../media/image12.svg"/><Relationship Id="rId5" Type="http://schemas.openxmlformats.org/officeDocument/2006/relationships/image" Target="../media/image86.svg"/><Relationship Id="rId4" Type="http://schemas.openxmlformats.org/officeDocument/2006/relationships/image" Target="../media/image7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91E082-F464-4507-8F24-3C274C5D1C9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BD6E4A15-5176-44E3-BC7F-2F53B960ACA9}">
      <dgm:prSet custT="1"/>
      <dgm:spPr/>
      <dgm:t>
        <a:bodyPr/>
        <a:lstStyle/>
        <a:p>
          <a:pPr>
            <a:lnSpc>
              <a:spcPct val="100000"/>
            </a:lnSpc>
          </a:pPr>
          <a:r>
            <a:rPr lang="tr-TR" sz="2000" b="1" baseline="0"/>
            <a:t>İlk bölümde </a:t>
          </a:r>
          <a:r>
            <a:rPr lang="tr-TR" sz="2000" b="1"/>
            <a:t>;</a:t>
          </a:r>
        </a:p>
        <a:p>
          <a:pPr>
            <a:lnSpc>
              <a:spcPct val="100000"/>
            </a:lnSpc>
          </a:pPr>
          <a:r>
            <a:rPr lang="tr-TR" sz="2000" b="1"/>
            <a:t>İşletmelerde maliyet minimizasyonu</a:t>
          </a:r>
        </a:p>
        <a:p>
          <a:pPr>
            <a:lnSpc>
              <a:spcPct val="100000"/>
            </a:lnSpc>
          </a:pPr>
          <a:r>
            <a:rPr lang="tr-TR" sz="2000" b="1"/>
            <a:t>araçlarından olan</a:t>
          </a:r>
        </a:p>
        <a:p>
          <a:pPr>
            <a:lnSpc>
              <a:spcPct val="100000"/>
            </a:lnSpc>
          </a:pPr>
          <a:r>
            <a:rPr lang="tr-TR" sz="2000" b="1"/>
            <a:t>Karar destek sistemleri  nelerdir ? </a:t>
          </a:r>
        </a:p>
        <a:p>
          <a:pPr>
            <a:lnSpc>
              <a:spcPct val="100000"/>
            </a:lnSpc>
          </a:pPr>
          <a:r>
            <a:rPr lang="tr-TR" sz="2000" b="1"/>
            <a:t>Bu sistemler hangi işletme süreçlerine uygulanır ?</a:t>
          </a:r>
          <a:endParaRPr lang="en-US" sz="2000" b="1"/>
        </a:p>
      </dgm:t>
    </dgm:pt>
    <dgm:pt modelId="{D8298D30-C7B2-42A2-A941-19E8815C3492}" type="parTrans" cxnId="{161A5499-05FC-498B-9A68-D5B9EA95832F}">
      <dgm:prSet/>
      <dgm:spPr/>
      <dgm:t>
        <a:bodyPr/>
        <a:lstStyle/>
        <a:p>
          <a:endParaRPr lang="en-US"/>
        </a:p>
      </dgm:t>
    </dgm:pt>
    <dgm:pt modelId="{8DC37D7D-5C4F-44DC-85E1-F1FBA0E8D984}" type="sibTrans" cxnId="{161A5499-05FC-498B-9A68-D5B9EA95832F}">
      <dgm:prSet/>
      <dgm:spPr/>
      <dgm:t>
        <a:bodyPr/>
        <a:lstStyle/>
        <a:p>
          <a:endParaRPr lang="en-US"/>
        </a:p>
      </dgm:t>
    </dgm:pt>
    <dgm:pt modelId="{ABBBAFBC-FBF1-4C6B-9978-48B910695F69}">
      <dgm:prSet custT="1"/>
      <dgm:spPr/>
      <dgm:t>
        <a:bodyPr/>
        <a:lstStyle/>
        <a:p>
          <a:r>
            <a:rPr lang="tr-TR" sz="2000" b="1"/>
            <a:t>İkinci kısımda ise optimizasyon kavramı nedir ? Dökümhanelerin ilk üretim süreci olan ergitme sürecine  uygulanmış gerçek bir örnek üzerinde incelemeler.</a:t>
          </a:r>
        </a:p>
        <a:p>
          <a:r>
            <a:rPr lang="tr-TR" sz="2000" b="1"/>
            <a:t> sunumda ağırlık bu bölüme verilmiş olacak.</a:t>
          </a:r>
        </a:p>
      </dgm:t>
    </dgm:pt>
    <dgm:pt modelId="{F1E9F42D-1FE8-4D1F-BACC-B946F053EFAC}" type="parTrans" cxnId="{0F7DC6D0-9DC9-4EA6-A71F-4735193D9463}">
      <dgm:prSet/>
      <dgm:spPr/>
      <dgm:t>
        <a:bodyPr/>
        <a:lstStyle/>
        <a:p>
          <a:endParaRPr lang="tr-TR"/>
        </a:p>
      </dgm:t>
    </dgm:pt>
    <dgm:pt modelId="{A14EB426-262D-466B-8556-70A27703F9DA}" type="sibTrans" cxnId="{0F7DC6D0-9DC9-4EA6-A71F-4735193D9463}">
      <dgm:prSet/>
      <dgm:spPr/>
      <dgm:t>
        <a:bodyPr/>
        <a:lstStyle/>
        <a:p>
          <a:endParaRPr lang="tr-TR"/>
        </a:p>
      </dgm:t>
    </dgm:pt>
    <dgm:pt modelId="{0D5B2745-69DC-4228-A2EE-E3C89202A241}" type="pres">
      <dgm:prSet presAssocID="{E491E082-F464-4507-8F24-3C274C5D1C97}" presName="outerComposite" presStyleCnt="0">
        <dgm:presLayoutVars>
          <dgm:chMax val="5"/>
          <dgm:dir/>
          <dgm:resizeHandles val="exact"/>
        </dgm:presLayoutVars>
      </dgm:prSet>
      <dgm:spPr/>
    </dgm:pt>
    <dgm:pt modelId="{B5895312-A6BC-43AC-9A36-AA352D1968E1}" type="pres">
      <dgm:prSet presAssocID="{E491E082-F464-4507-8F24-3C274C5D1C97}" presName="dummyMaxCanvas" presStyleCnt="0">
        <dgm:presLayoutVars/>
      </dgm:prSet>
      <dgm:spPr/>
    </dgm:pt>
    <dgm:pt modelId="{2B708C0A-41FA-496A-A8D2-7F4E7857C346}" type="pres">
      <dgm:prSet presAssocID="{E491E082-F464-4507-8F24-3C274C5D1C97}" presName="TwoNodes_1" presStyleLbl="node1" presStyleIdx="0" presStyleCnt="2">
        <dgm:presLayoutVars>
          <dgm:bulletEnabled val="1"/>
        </dgm:presLayoutVars>
      </dgm:prSet>
      <dgm:spPr/>
    </dgm:pt>
    <dgm:pt modelId="{68881337-A526-4C14-8DA9-C28BA3C42DF0}" type="pres">
      <dgm:prSet presAssocID="{E491E082-F464-4507-8F24-3C274C5D1C97}" presName="TwoNodes_2" presStyleLbl="node1" presStyleIdx="1" presStyleCnt="2" custLinFactNeighborX="0" custLinFactNeighborY="0">
        <dgm:presLayoutVars>
          <dgm:bulletEnabled val="1"/>
        </dgm:presLayoutVars>
      </dgm:prSet>
      <dgm:spPr/>
    </dgm:pt>
    <dgm:pt modelId="{C0F40079-D683-457C-96A6-49506DE3985E}" type="pres">
      <dgm:prSet presAssocID="{E491E082-F464-4507-8F24-3C274C5D1C97}" presName="TwoConn_1-2" presStyleLbl="fgAccFollowNode1" presStyleIdx="0" presStyleCnt="1">
        <dgm:presLayoutVars>
          <dgm:bulletEnabled val="1"/>
        </dgm:presLayoutVars>
      </dgm:prSet>
      <dgm:spPr/>
    </dgm:pt>
    <dgm:pt modelId="{B452D340-20E6-480D-938F-60ADA64FC308}" type="pres">
      <dgm:prSet presAssocID="{E491E082-F464-4507-8F24-3C274C5D1C97}" presName="TwoNodes_1_text" presStyleLbl="node1" presStyleIdx="1" presStyleCnt="2">
        <dgm:presLayoutVars>
          <dgm:bulletEnabled val="1"/>
        </dgm:presLayoutVars>
      </dgm:prSet>
      <dgm:spPr/>
    </dgm:pt>
    <dgm:pt modelId="{1ACB3ED9-1449-41F6-B2D3-71ABD2F1B11F}" type="pres">
      <dgm:prSet presAssocID="{E491E082-F464-4507-8F24-3C274C5D1C97}" presName="TwoNodes_2_text" presStyleLbl="node1" presStyleIdx="1" presStyleCnt="2">
        <dgm:presLayoutVars>
          <dgm:bulletEnabled val="1"/>
        </dgm:presLayoutVars>
      </dgm:prSet>
      <dgm:spPr/>
    </dgm:pt>
  </dgm:ptLst>
  <dgm:cxnLst>
    <dgm:cxn modelId="{D960961D-59F4-415C-901E-6FD1650A703E}" type="presOf" srcId="{8DC37D7D-5C4F-44DC-85E1-F1FBA0E8D984}" destId="{C0F40079-D683-457C-96A6-49506DE3985E}" srcOrd="0" destOrd="0" presId="urn:microsoft.com/office/officeart/2005/8/layout/vProcess5"/>
    <dgm:cxn modelId="{A1D66277-9554-4FA7-9DA6-87336EB4516C}" type="presOf" srcId="{BD6E4A15-5176-44E3-BC7F-2F53B960ACA9}" destId="{2B708C0A-41FA-496A-A8D2-7F4E7857C346}" srcOrd="0" destOrd="0" presId="urn:microsoft.com/office/officeart/2005/8/layout/vProcess5"/>
    <dgm:cxn modelId="{161A5499-05FC-498B-9A68-D5B9EA95832F}" srcId="{E491E082-F464-4507-8F24-3C274C5D1C97}" destId="{BD6E4A15-5176-44E3-BC7F-2F53B960ACA9}" srcOrd="0" destOrd="0" parTransId="{D8298D30-C7B2-42A2-A941-19E8815C3492}" sibTransId="{8DC37D7D-5C4F-44DC-85E1-F1FBA0E8D984}"/>
    <dgm:cxn modelId="{D5BFC0CC-F7F1-4C84-B4B8-1B76F73AC550}" type="presOf" srcId="{E491E082-F464-4507-8F24-3C274C5D1C97}" destId="{0D5B2745-69DC-4228-A2EE-E3C89202A241}" srcOrd="0" destOrd="0" presId="urn:microsoft.com/office/officeart/2005/8/layout/vProcess5"/>
    <dgm:cxn modelId="{11FB94CF-B708-47D0-A3DF-B54E08EC0104}" type="presOf" srcId="{ABBBAFBC-FBF1-4C6B-9978-48B910695F69}" destId="{68881337-A526-4C14-8DA9-C28BA3C42DF0}" srcOrd="0" destOrd="0" presId="urn:microsoft.com/office/officeart/2005/8/layout/vProcess5"/>
    <dgm:cxn modelId="{0F7DC6D0-9DC9-4EA6-A71F-4735193D9463}" srcId="{E491E082-F464-4507-8F24-3C274C5D1C97}" destId="{ABBBAFBC-FBF1-4C6B-9978-48B910695F69}" srcOrd="1" destOrd="0" parTransId="{F1E9F42D-1FE8-4D1F-BACC-B946F053EFAC}" sibTransId="{A14EB426-262D-466B-8556-70A27703F9DA}"/>
    <dgm:cxn modelId="{2F7B5DE6-2979-4FE7-9669-89451AC9E517}" type="presOf" srcId="{BD6E4A15-5176-44E3-BC7F-2F53B960ACA9}" destId="{B452D340-20E6-480D-938F-60ADA64FC308}" srcOrd="1" destOrd="0" presId="urn:microsoft.com/office/officeart/2005/8/layout/vProcess5"/>
    <dgm:cxn modelId="{798E74E6-4485-4EA4-B348-E186C1AA1287}" type="presOf" srcId="{ABBBAFBC-FBF1-4C6B-9978-48B910695F69}" destId="{1ACB3ED9-1449-41F6-B2D3-71ABD2F1B11F}" srcOrd="1" destOrd="0" presId="urn:microsoft.com/office/officeart/2005/8/layout/vProcess5"/>
    <dgm:cxn modelId="{5E0AD1D2-406C-4486-AE07-95D2732E2A03}" type="presParOf" srcId="{0D5B2745-69DC-4228-A2EE-E3C89202A241}" destId="{B5895312-A6BC-43AC-9A36-AA352D1968E1}" srcOrd="0" destOrd="0" presId="urn:microsoft.com/office/officeart/2005/8/layout/vProcess5"/>
    <dgm:cxn modelId="{1E88E44D-1347-4340-8DB7-9F5C5E90F3EF}" type="presParOf" srcId="{0D5B2745-69DC-4228-A2EE-E3C89202A241}" destId="{2B708C0A-41FA-496A-A8D2-7F4E7857C346}" srcOrd="1" destOrd="0" presId="urn:microsoft.com/office/officeart/2005/8/layout/vProcess5"/>
    <dgm:cxn modelId="{8A718869-52EA-4EFA-8F31-A4E861603D0D}" type="presParOf" srcId="{0D5B2745-69DC-4228-A2EE-E3C89202A241}" destId="{68881337-A526-4C14-8DA9-C28BA3C42DF0}" srcOrd="2" destOrd="0" presId="urn:microsoft.com/office/officeart/2005/8/layout/vProcess5"/>
    <dgm:cxn modelId="{7E6B4786-4D1A-4600-A95B-4B1033AC9D3A}" type="presParOf" srcId="{0D5B2745-69DC-4228-A2EE-E3C89202A241}" destId="{C0F40079-D683-457C-96A6-49506DE3985E}" srcOrd="3" destOrd="0" presId="urn:microsoft.com/office/officeart/2005/8/layout/vProcess5"/>
    <dgm:cxn modelId="{9E733CCD-B3E1-4019-AB13-0BDD66348DB9}" type="presParOf" srcId="{0D5B2745-69DC-4228-A2EE-E3C89202A241}" destId="{B452D340-20E6-480D-938F-60ADA64FC308}" srcOrd="4" destOrd="0" presId="urn:microsoft.com/office/officeart/2005/8/layout/vProcess5"/>
    <dgm:cxn modelId="{E5955C0D-D723-4495-B52D-BF9481D70A7A}" type="presParOf" srcId="{0D5B2745-69DC-4228-A2EE-E3C89202A241}" destId="{1ACB3ED9-1449-41F6-B2D3-71ABD2F1B11F}"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91E082-F464-4507-8F24-3C274C5D1C9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2BD573A-4D3A-4EB3-BDAF-A411D9444A39}">
      <dgm:prSet/>
      <dgm:spPr/>
      <dgm:t>
        <a:bodyPr/>
        <a:lstStyle/>
        <a:p>
          <a:pPr>
            <a:lnSpc>
              <a:spcPct val="100000"/>
            </a:lnSpc>
          </a:pPr>
          <a:r>
            <a:rPr lang="en-US" err="1"/>
            <a:t>Optimizasyon</a:t>
          </a:r>
          <a:r>
            <a:rPr lang="en-US"/>
            <a:t> </a:t>
          </a:r>
          <a:r>
            <a:rPr lang="en-US" err="1"/>
            <a:t>ve</a:t>
          </a:r>
          <a:r>
            <a:rPr lang="en-US"/>
            <a:t> </a:t>
          </a:r>
          <a:r>
            <a:rPr lang="en-US" err="1"/>
            <a:t>maliyet</a:t>
          </a:r>
          <a:r>
            <a:rPr lang="en-US"/>
            <a:t> </a:t>
          </a:r>
          <a:r>
            <a:rPr lang="en-US" err="1"/>
            <a:t>minimizasyonu</a:t>
          </a:r>
          <a:r>
            <a:rPr lang="en-US"/>
            <a:t> </a:t>
          </a:r>
          <a:r>
            <a:rPr lang="en-US" err="1"/>
            <a:t>odaklı</a:t>
          </a:r>
          <a:r>
            <a:rPr lang="en-US"/>
            <a:t> </a:t>
          </a:r>
          <a:r>
            <a:rPr lang="en-US" err="1"/>
            <a:t>karar</a:t>
          </a:r>
          <a:r>
            <a:rPr lang="en-US"/>
            <a:t> </a:t>
          </a:r>
          <a:r>
            <a:rPr lang="en-US" err="1"/>
            <a:t>destek</a:t>
          </a:r>
          <a:r>
            <a:rPr lang="en-US"/>
            <a:t> </a:t>
          </a:r>
          <a:r>
            <a:rPr lang="en-US" err="1"/>
            <a:t>modelleri</a:t>
          </a:r>
          <a:r>
            <a:rPr lang="en-US"/>
            <a:t> </a:t>
          </a:r>
          <a:r>
            <a:rPr lang="en-US" err="1"/>
            <a:t>işletmelerde</a:t>
          </a:r>
          <a:r>
            <a:rPr lang="en-US"/>
            <a:t> </a:t>
          </a:r>
          <a:r>
            <a:rPr lang="en-US" err="1"/>
            <a:t>nasıl</a:t>
          </a:r>
          <a:r>
            <a:rPr lang="en-US"/>
            <a:t> </a:t>
          </a:r>
          <a:r>
            <a:rPr lang="en-US" err="1"/>
            <a:t>kurgulanır</a:t>
          </a:r>
          <a:r>
            <a:rPr lang="tr-TR"/>
            <a:t> ?</a:t>
          </a:r>
          <a:endParaRPr lang="en-US"/>
        </a:p>
      </dgm:t>
    </dgm:pt>
    <dgm:pt modelId="{EBE7FC12-1A53-4D91-B5C4-82FAB35BCA54}" type="parTrans" cxnId="{F5BF7602-CDCB-47BA-9053-EAB6181F0FA3}">
      <dgm:prSet/>
      <dgm:spPr/>
      <dgm:t>
        <a:bodyPr/>
        <a:lstStyle/>
        <a:p>
          <a:endParaRPr lang="en-US"/>
        </a:p>
      </dgm:t>
    </dgm:pt>
    <dgm:pt modelId="{948D3800-3036-450E-8D02-15399AC0F8CD}" type="sibTrans" cxnId="{F5BF7602-CDCB-47BA-9053-EAB6181F0FA3}">
      <dgm:prSet/>
      <dgm:spPr/>
      <dgm:t>
        <a:bodyPr/>
        <a:lstStyle/>
        <a:p>
          <a:endParaRPr lang="en-US"/>
        </a:p>
      </dgm:t>
    </dgm:pt>
    <dgm:pt modelId="{C70B507C-9AE3-483B-B391-23A4718B7C80}">
      <dgm:prSet/>
      <dgm:spPr/>
      <dgm:t>
        <a:bodyPr/>
        <a:lstStyle/>
        <a:p>
          <a:pPr>
            <a:lnSpc>
              <a:spcPct val="100000"/>
            </a:lnSpc>
          </a:pPr>
          <a:r>
            <a:rPr lang="en-US"/>
            <a:t>Bu </a:t>
          </a:r>
          <a:r>
            <a:rPr lang="en-US" err="1"/>
            <a:t>modellerin</a:t>
          </a:r>
          <a:r>
            <a:rPr lang="en-US"/>
            <a:t> </a:t>
          </a:r>
          <a:r>
            <a:rPr lang="en-US" err="1"/>
            <a:t>üretim</a:t>
          </a:r>
          <a:r>
            <a:rPr lang="en-US"/>
            <a:t>, </a:t>
          </a:r>
          <a:r>
            <a:rPr lang="en-US" err="1"/>
            <a:t>planlama</a:t>
          </a:r>
          <a:r>
            <a:rPr lang="en-US"/>
            <a:t> </a:t>
          </a:r>
          <a:r>
            <a:rPr lang="en-US" err="1"/>
            <a:t>ve</a:t>
          </a:r>
          <a:r>
            <a:rPr lang="en-US"/>
            <a:t> </a:t>
          </a:r>
          <a:r>
            <a:rPr lang="en-US" err="1"/>
            <a:t>kaynak</a:t>
          </a:r>
          <a:r>
            <a:rPr lang="en-US"/>
            <a:t> </a:t>
          </a:r>
          <a:r>
            <a:rPr lang="en-US" err="1"/>
            <a:t>kullanımına</a:t>
          </a:r>
          <a:r>
            <a:rPr lang="en-US"/>
            <a:t> </a:t>
          </a:r>
          <a:r>
            <a:rPr lang="en-US" err="1"/>
            <a:t>etkileri</a:t>
          </a:r>
          <a:r>
            <a:rPr lang="en-US"/>
            <a:t>,</a:t>
          </a:r>
        </a:p>
      </dgm:t>
    </dgm:pt>
    <dgm:pt modelId="{1F49B21F-5E88-4D4D-AEC5-5DF364BA4045}" type="parTrans" cxnId="{EAC9F5B3-0048-404F-8D2B-5F3B2BD19CBE}">
      <dgm:prSet/>
      <dgm:spPr/>
      <dgm:t>
        <a:bodyPr/>
        <a:lstStyle/>
        <a:p>
          <a:endParaRPr lang="en-US"/>
        </a:p>
      </dgm:t>
    </dgm:pt>
    <dgm:pt modelId="{C0102A89-D8B8-4AA7-AC88-5250F9E594C6}" type="sibTrans" cxnId="{EAC9F5B3-0048-404F-8D2B-5F3B2BD19CBE}">
      <dgm:prSet/>
      <dgm:spPr/>
      <dgm:t>
        <a:bodyPr/>
        <a:lstStyle/>
        <a:p>
          <a:endParaRPr lang="en-US"/>
        </a:p>
      </dgm:t>
    </dgm:pt>
    <dgm:pt modelId="{BD6E4A15-5176-44E3-BC7F-2F53B960ACA9}">
      <dgm:prSet/>
      <dgm:spPr/>
      <dgm:t>
        <a:bodyPr/>
        <a:lstStyle/>
        <a:p>
          <a:pPr>
            <a:lnSpc>
              <a:spcPct val="100000"/>
            </a:lnSpc>
          </a:pPr>
          <a:r>
            <a:rPr lang="en-US"/>
            <a:t>Veri </a:t>
          </a:r>
          <a:r>
            <a:rPr lang="en-US" err="1"/>
            <a:t>temelli</a:t>
          </a:r>
          <a:r>
            <a:rPr lang="en-US"/>
            <a:t> </a:t>
          </a:r>
          <a:r>
            <a:rPr lang="en-US" err="1"/>
            <a:t>karar</a:t>
          </a:r>
          <a:r>
            <a:rPr lang="en-US"/>
            <a:t> alma </a:t>
          </a:r>
          <a:r>
            <a:rPr lang="en-US" err="1"/>
            <a:t>süreçlerinin</a:t>
          </a:r>
          <a:r>
            <a:rPr lang="en-US"/>
            <a:t> </a:t>
          </a:r>
          <a:r>
            <a:rPr lang="en-US" err="1"/>
            <a:t>kurumsal</a:t>
          </a:r>
          <a:r>
            <a:rPr lang="en-US"/>
            <a:t> </a:t>
          </a:r>
          <a:r>
            <a:rPr lang="en-US" err="1"/>
            <a:t>performansa</a:t>
          </a:r>
          <a:r>
            <a:rPr lang="en-US"/>
            <a:t> </a:t>
          </a:r>
          <a:r>
            <a:rPr lang="en-US" err="1"/>
            <a:t>katkısını</a:t>
          </a:r>
          <a:r>
            <a:rPr lang="en-US"/>
            <a:t> </a:t>
          </a:r>
          <a:r>
            <a:rPr lang="en-US" err="1"/>
            <a:t>gösterir</a:t>
          </a:r>
          <a:r>
            <a:rPr lang="en-US"/>
            <a:t> </a:t>
          </a:r>
          <a:r>
            <a:rPr lang="en-US" err="1"/>
            <a:t>kapsamlı</a:t>
          </a:r>
          <a:r>
            <a:rPr lang="en-US"/>
            <a:t> </a:t>
          </a:r>
          <a:r>
            <a:rPr lang="en-US" err="1"/>
            <a:t>bir</a:t>
          </a:r>
          <a:r>
            <a:rPr lang="en-US"/>
            <a:t> </a:t>
          </a:r>
          <a:r>
            <a:rPr lang="en-US" err="1"/>
            <a:t>örnek</a:t>
          </a:r>
          <a:r>
            <a:rPr lang="tr-TR"/>
            <a:t>  </a:t>
          </a:r>
          <a:r>
            <a:rPr lang="en-US" err="1"/>
            <a:t>ve</a:t>
          </a:r>
          <a:r>
            <a:rPr lang="en-US"/>
            <a:t> </a:t>
          </a:r>
          <a:r>
            <a:rPr lang="en-US" err="1"/>
            <a:t>uygulamaya</a:t>
          </a:r>
          <a:r>
            <a:rPr lang="en-US"/>
            <a:t> </a:t>
          </a:r>
          <a:r>
            <a:rPr lang="en-US" err="1"/>
            <a:t>dönük</a:t>
          </a:r>
          <a:r>
            <a:rPr lang="en-US"/>
            <a:t> </a:t>
          </a:r>
          <a:r>
            <a:rPr lang="en-US" err="1"/>
            <a:t>diğer</a:t>
          </a:r>
          <a:r>
            <a:rPr lang="en-US"/>
            <a:t> </a:t>
          </a:r>
          <a:r>
            <a:rPr lang="en-US" err="1"/>
            <a:t>yaklaşımlar</a:t>
          </a:r>
          <a:r>
            <a:rPr lang="en-US"/>
            <a:t>.</a:t>
          </a:r>
        </a:p>
      </dgm:t>
    </dgm:pt>
    <dgm:pt modelId="{D8298D30-C7B2-42A2-A941-19E8815C3492}" type="parTrans" cxnId="{161A5499-05FC-498B-9A68-D5B9EA95832F}">
      <dgm:prSet/>
      <dgm:spPr/>
      <dgm:t>
        <a:bodyPr/>
        <a:lstStyle/>
        <a:p>
          <a:endParaRPr lang="en-US"/>
        </a:p>
      </dgm:t>
    </dgm:pt>
    <dgm:pt modelId="{8DC37D7D-5C4F-44DC-85E1-F1FBA0E8D984}" type="sibTrans" cxnId="{161A5499-05FC-498B-9A68-D5B9EA95832F}">
      <dgm:prSet/>
      <dgm:spPr/>
      <dgm:t>
        <a:bodyPr/>
        <a:lstStyle/>
        <a:p>
          <a:endParaRPr lang="en-US"/>
        </a:p>
      </dgm:t>
    </dgm:pt>
    <dgm:pt modelId="{0EEA9777-DB45-487E-B336-68EE52AB75E1}" type="pres">
      <dgm:prSet presAssocID="{E491E082-F464-4507-8F24-3C274C5D1C97}" presName="root" presStyleCnt="0">
        <dgm:presLayoutVars>
          <dgm:dir/>
          <dgm:resizeHandles val="exact"/>
        </dgm:presLayoutVars>
      </dgm:prSet>
      <dgm:spPr/>
    </dgm:pt>
    <dgm:pt modelId="{FE059771-A062-4B5A-86CE-A53627B17CAC}" type="pres">
      <dgm:prSet presAssocID="{02BD573A-4D3A-4EB3-BDAF-A411D9444A39}" presName="compNode" presStyleCnt="0"/>
      <dgm:spPr/>
    </dgm:pt>
    <dgm:pt modelId="{E5CB7C84-BFD3-4419-A801-BAA7DA3867F0}" type="pres">
      <dgm:prSet presAssocID="{02BD573A-4D3A-4EB3-BDAF-A411D9444A39}" presName="bgRect" presStyleLbl="bgShp" presStyleIdx="0" presStyleCnt="3" custLinFactNeighborY="-20839"/>
      <dgm:spPr/>
    </dgm:pt>
    <dgm:pt modelId="{C623CE10-A876-4E9E-9658-641D33832995}" type="pres">
      <dgm:prSet presAssocID="{02BD573A-4D3A-4EB3-BDAF-A411D9444A3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işliler"/>
        </a:ext>
      </dgm:extLst>
    </dgm:pt>
    <dgm:pt modelId="{66B8CA0A-ECD8-4387-86F7-3A2A638C2849}" type="pres">
      <dgm:prSet presAssocID="{02BD573A-4D3A-4EB3-BDAF-A411D9444A39}" presName="spaceRect" presStyleCnt="0"/>
      <dgm:spPr/>
    </dgm:pt>
    <dgm:pt modelId="{39A4EDFC-35D4-45A8-A736-8F873B0664F2}" type="pres">
      <dgm:prSet presAssocID="{02BD573A-4D3A-4EB3-BDAF-A411D9444A39}" presName="parTx" presStyleLbl="revTx" presStyleIdx="0" presStyleCnt="3">
        <dgm:presLayoutVars>
          <dgm:chMax val="0"/>
          <dgm:chPref val="0"/>
        </dgm:presLayoutVars>
      </dgm:prSet>
      <dgm:spPr/>
    </dgm:pt>
    <dgm:pt modelId="{D928E95E-794D-4947-ABAE-1E0707C205CC}" type="pres">
      <dgm:prSet presAssocID="{948D3800-3036-450E-8D02-15399AC0F8CD}" presName="sibTrans" presStyleCnt="0"/>
      <dgm:spPr/>
    </dgm:pt>
    <dgm:pt modelId="{34F19A92-16E6-469D-AB0C-93F2313ABDBD}" type="pres">
      <dgm:prSet presAssocID="{C70B507C-9AE3-483B-B391-23A4718B7C80}" presName="compNode" presStyleCnt="0"/>
      <dgm:spPr/>
    </dgm:pt>
    <dgm:pt modelId="{5746629E-862B-4A80-B17A-684B165ECA22}" type="pres">
      <dgm:prSet presAssocID="{C70B507C-9AE3-483B-B391-23A4718B7C80}" presName="bgRect" presStyleLbl="bgShp" presStyleIdx="1" presStyleCnt="3"/>
      <dgm:spPr/>
    </dgm:pt>
    <dgm:pt modelId="{9F31FFE2-7630-4F36-B7AB-5B70F86EAC6F}" type="pres">
      <dgm:prSet presAssocID="{C70B507C-9AE3-483B-B391-23A4718B7C8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Kaynakçı"/>
        </a:ext>
      </dgm:extLst>
    </dgm:pt>
    <dgm:pt modelId="{2CAA61C6-72A5-41A3-88CD-4862E6109486}" type="pres">
      <dgm:prSet presAssocID="{C70B507C-9AE3-483B-B391-23A4718B7C80}" presName="spaceRect" presStyleCnt="0"/>
      <dgm:spPr/>
    </dgm:pt>
    <dgm:pt modelId="{79509FE9-ADFE-485C-8686-FA306DA48A10}" type="pres">
      <dgm:prSet presAssocID="{C70B507C-9AE3-483B-B391-23A4718B7C80}" presName="parTx" presStyleLbl="revTx" presStyleIdx="1" presStyleCnt="3">
        <dgm:presLayoutVars>
          <dgm:chMax val="0"/>
          <dgm:chPref val="0"/>
        </dgm:presLayoutVars>
      </dgm:prSet>
      <dgm:spPr/>
    </dgm:pt>
    <dgm:pt modelId="{D83DA7A9-C9AC-405C-A7C6-806250230171}" type="pres">
      <dgm:prSet presAssocID="{C0102A89-D8B8-4AA7-AC88-5250F9E594C6}" presName="sibTrans" presStyleCnt="0"/>
      <dgm:spPr/>
    </dgm:pt>
    <dgm:pt modelId="{13C49A7E-8D3E-42BD-A7F9-02C65245196F}" type="pres">
      <dgm:prSet presAssocID="{BD6E4A15-5176-44E3-BC7F-2F53B960ACA9}" presName="compNode" presStyleCnt="0"/>
      <dgm:spPr/>
    </dgm:pt>
    <dgm:pt modelId="{8790DC20-6D2C-4818-96B2-AC12A8D65794}" type="pres">
      <dgm:prSet presAssocID="{BD6E4A15-5176-44E3-BC7F-2F53B960ACA9}" presName="bgRect" presStyleLbl="bgShp" presStyleIdx="2" presStyleCnt="3"/>
      <dgm:spPr/>
    </dgm:pt>
    <dgm:pt modelId="{0B492E23-1F9C-4D2B-964E-724AC0EF7D66}" type="pres">
      <dgm:prSet presAssocID="{BD6E4A15-5176-44E3-BC7F-2F53B960ACA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Onay işareti"/>
        </a:ext>
      </dgm:extLst>
    </dgm:pt>
    <dgm:pt modelId="{37F81138-7E98-4628-80F5-AD54455E526A}" type="pres">
      <dgm:prSet presAssocID="{BD6E4A15-5176-44E3-BC7F-2F53B960ACA9}" presName="spaceRect" presStyleCnt="0"/>
      <dgm:spPr/>
    </dgm:pt>
    <dgm:pt modelId="{FAA0AC02-3841-4F7B-A559-46DFFF074C95}" type="pres">
      <dgm:prSet presAssocID="{BD6E4A15-5176-44E3-BC7F-2F53B960ACA9}" presName="parTx" presStyleLbl="revTx" presStyleIdx="2" presStyleCnt="3">
        <dgm:presLayoutVars>
          <dgm:chMax val="0"/>
          <dgm:chPref val="0"/>
        </dgm:presLayoutVars>
      </dgm:prSet>
      <dgm:spPr/>
    </dgm:pt>
  </dgm:ptLst>
  <dgm:cxnLst>
    <dgm:cxn modelId="{F5BF7602-CDCB-47BA-9053-EAB6181F0FA3}" srcId="{E491E082-F464-4507-8F24-3C274C5D1C97}" destId="{02BD573A-4D3A-4EB3-BDAF-A411D9444A39}" srcOrd="0" destOrd="0" parTransId="{EBE7FC12-1A53-4D91-B5C4-82FAB35BCA54}" sibTransId="{948D3800-3036-450E-8D02-15399AC0F8CD}"/>
    <dgm:cxn modelId="{22AD161D-D9BA-406A-AE23-D22D4DAE114A}" type="presOf" srcId="{02BD573A-4D3A-4EB3-BDAF-A411D9444A39}" destId="{39A4EDFC-35D4-45A8-A736-8F873B0664F2}" srcOrd="0" destOrd="0" presId="urn:microsoft.com/office/officeart/2018/2/layout/IconVerticalSolidList"/>
    <dgm:cxn modelId="{54B9A351-4E13-41A0-8C70-163D32F3F548}" type="presOf" srcId="{BD6E4A15-5176-44E3-BC7F-2F53B960ACA9}" destId="{FAA0AC02-3841-4F7B-A559-46DFFF074C95}" srcOrd="0" destOrd="0" presId="urn:microsoft.com/office/officeart/2018/2/layout/IconVerticalSolidList"/>
    <dgm:cxn modelId="{9F304284-2627-4ADB-9A04-C7365EC6DD54}" type="presOf" srcId="{C70B507C-9AE3-483B-B391-23A4718B7C80}" destId="{79509FE9-ADFE-485C-8686-FA306DA48A10}" srcOrd="0" destOrd="0" presId="urn:microsoft.com/office/officeart/2018/2/layout/IconVerticalSolidList"/>
    <dgm:cxn modelId="{161A5499-05FC-498B-9A68-D5B9EA95832F}" srcId="{E491E082-F464-4507-8F24-3C274C5D1C97}" destId="{BD6E4A15-5176-44E3-BC7F-2F53B960ACA9}" srcOrd="2" destOrd="0" parTransId="{D8298D30-C7B2-42A2-A941-19E8815C3492}" sibTransId="{8DC37D7D-5C4F-44DC-85E1-F1FBA0E8D984}"/>
    <dgm:cxn modelId="{EAC9F5B3-0048-404F-8D2B-5F3B2BD19CBE}" srcId="{E491E082-F464-4507-8F24-3C274C5D1C97}" destId="{C70B507C-9AE3-483B-B391-23A4718B7C80}" srcOrd="1" destOrd="0" parTransId="{1F49B21F-5E88-4D4D-AEC5-5DF364BA4045}" sibTransId="{C0102A89-D8B8-4AA7-AC88-5250F9E594C6}"/>
    <dgm:cxn modelId="{238750EC-24B0-4DB5-A896-3AA569A1573D}" type="presOf" srcId="{E491E082-F464-4507-8F24-3C274C5D1C97}" destId="{0EEA9777-DB45-487E-B336-68EE52AB75E1}" srcOrd="0" destOrd="0" presId="urn:microsoft.com/office/officeart/2018/2/layout/IconVerticalSolidList"/>
    <dgm:cxn modelId="{BA14DF6C-7732-4B68-A930-71C1F396821A}" type="presParOf" srcId="{0EEA9777-DB45-487E-B336-68EE52AB75E1}" destId="{FE059771-A062-4B5A-86CE-A53627B17CAC}" srcOrd="0" destOrd="0" presId="urn:microsoft.com/office/officeart/2018/2/layout/IconVerticalSolidList"/>
    <dgm:cxn modelId="{89822F56-CD75-4D77-B49F-4F4FAB75A407}" type="presParOf" srcId="{FE059771-A062-4B5A-86CE-A53627B17CAC}" destId="{E5CB7C84-BFD3-4419-A801-BAA7DA3867F0}" srcOrd="0" destOrd="0" presId="urn:microsoft.com/office/officeart/2018/2/layout/IconVerticalSolidList"/>
    <dgm:cxn modelId="{9E0C8DCA-5C2B-4F47-A1CB-6A6C360C4E29}" type="presParOf" srcId="{FE059771-A062-4B5A-86CE-A53627B17CAC}" destId="{C623CE10-A876-4E9E-9658-641D33832995}" srcOrd="1" destOrd="0" presId="urn:microsoft.com/office/officeart/2018/2/layout/IconVerticalSolidList"/>
    <dgm:cxn modelId="{DBA3D996-F322-4E98-908C-D7E049766B20}" type="presParOf" srcId="{FE059771-A062-4B5A-86CE-A53627B17CAC}" destId="{66B8CA0A-ECD8-4387-86F7-3A2A638C2849}" srcOrd="2" destOrd="0" presId="urn:microsoft.com/office/officeart/2018/2/layout/IconVerticalSolidList"/>
    <dgm:cxn modelId="{B6855F44-4F61-4BFF-8FEF-934B763F1396}" type="presParOf" srcId="{FE059771-A062-4B5A-86CE-A53627B17CAC}" destId="{39A4EDFC-35D4-45A8-A736-8F873B0664F2}" srcOrd="3" destOrd="0" presId="urn:microsoft.com/office/officeart/2018/2/layout/IconVerticalSolidList"/>
    <dgm:cxn modelId="{1BF04040-60B8-44A0-A98E-EE0DEB6739A0}" type="presParOf" srcId="{0EEA9777-DB45-487E-B336-68EE52AB75E1}" destId="{D928E95E-794D-4947-ABAE-1E0707C205CC}" srcOrd="1" destOrd="0" presId="urn:microsoft.com/office/officeart/2018/2/layout/IconVerticalSolidList"/>
    <dgm:cxn modelId="{548718D5-DF02-44FC-B516-A79F3D6FFA28}" type="presParOf" srcId="{0EEA9777-DB45-487E-B336-68EE52AB75E1}" destId="{34F19A92-16E6-469D-AB0C-93F2313ABDBD}" srcOrd="2" destOrd="0" presId="urn:microsoft.com/office/officeart/2018/2/layout/IconVerticalSolidList"/>
    <dgm:cxn modelId="{B2EEC53C-76A3-4852-956B-C9EF5FC1D10C}" type="presParOf" srcId="{34F19A92-16E6-469D-AB0C-93F2313ABDBD}" destId="{5746629E-862B-4A80-B17A-684B165ECA22}" srcOrd="0" destOrd="0" presId="urn:microsoft.com/office/officeart/2018/2/layout/IconVerticalSolidList"/>
    <dgm:cxn modelId="{1BF90086-8751-496C-B5D4-4327A8DFCB46}" type="presParOf" srcId="{34F19A92-16E6-469D-AB0C-93F2313ABDBD}" destId="{9F31FFE2-7630-4F36-B7AB-5B70F86EAC6F}" srcOrd="1" destOrd="0" presId="urn:microsoft.com/office/officeart/2018/2/layout/IconVerticalSolidList"/>
    <dgm:cxn modelId="{16425EC5-C937-4675-8D8F-7BB0821BE611}" type="presParOf" srcId="{34F19A92-16E6-469D-AB0C-93F2313ABDBD}" destId="{2CAA61C6-72A5-41A3-88CD-4862E6109486}" srcOrd="2" destOrd="0" presId="urn:microsoft.com/office/officeart/2018/2/layout/IconVerticalSolidList"/>
    <dgm:cxn modelId="{0D6B0465-DFB0-4E06-8302-270D49F8A93A}" type="presParOf" srcId="{34F19A92-16E6-469D-AB0C-93F2313ABDBD}" destId="{79509FE9-ADFE-485C-8686-FA306DA48A10}" srcOrd="3" destOrd="0" presId="urn:microsoft.com/office/officeart/2018/2/layout/IconVerticalSolidList"/>
    <dgm:cxn modelId="{CA59381C-1C47-460A-BF7A-8864C80ABE81}" type="presParOf" srcId="{0EEA9777-DB45-487E-B336-68EE52AB75E1}" destId="{D83DA7A9-C9AC-405C-A7C6-806250230171}" srcOrd="3" destOrd="0" presId="urn:microsoft.com/office/officeart/2018/2/layout/IconVerticalSolidList"/>
    <dgm:cxn modelId="{B90BCBFF-4207-4FC6-96EB-30C1D978FB9B}" type="presParOf" srcId="{0EEA9777-DB45-487E-B336-68EE52AB75E1}" destId="{13C49A7E-8D3E-42BD-A7F9-02C65245196F}" srcOrd="4" destOrd="0" presId="urn:microsoft.com/office/officeart/2018/2/layout/IconVerticalSolidList"/>
    <dgm:cxn modelId="{5338AA87-87DD-4ECB-8FE0-EF8C927B1C10}" type="presParOf" srcId="{13C49A7E-8D3E-42BD-A7F9-02C65245196F}" destId="{8790DC20-6D2C-4818-96B2-AC12A8D65794}" srcOrd="0" destOrd="0" presId="urn:microsoft.com/office/officeart/2018/2/layout/IconVerticalSolidList"/>
    <dgm:cxn modelId="{3D4960EE-29B5-483A-B90A-D7AE89D9C6DE}" type="presParOf" srcId="{13C49A7E-8D3E-42BD-A7F9-02C65245196F}" destId="{0B492E23-1F9C-4D2B-964E-724AC0EF7D66}" srcOrd="1" destOrd="0" presId="urn:microsoft.com/office/officeart/2018/2/layout/IconVerticalSolidList"/>
    <dgm:cxn modelId="{CD2D1BA3-F3A4-4949-B8DF-A21C4A5F478C}" type="presParOf" srcId="{13C49A7E-8D3E-42BD-A7F9-02C65245196F}" destId="{37F81138-7E98-4628-80F5-AD54455E526A}" srcOrd="2" destOrd="0" presId="urn:microsoft.com/office/officeart/2018/2/layout/IconVerticalSolidList"/>
    <dgm:cxn modelId="{CC6ACFA9-EC90-41EF-98CE-5119A6512F6F}" type="presParOf" srcId="{13C49A7E-8D3E-42BD-A7F9-02C65245196F}" destId="{FAA0AC02-3841-4F7B-A559-46DFFF074C9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28CD6D-031E-41EB-AE9A-16239831A4B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C97C4AB-A754-4E97-908D-9B058B604B40}">
      <dgm:prSet/>
      <dgm:spPr/>
      <dgm:t>
        <a:bodyPr/>
        <a:lstStyle/>
        <a:p>
          <a:pPr>
            <a:lnSpc>
              <a:spcPct val="100000"/>
            </a:lnSpc>
          </a:pPr>
          <a:r>
            <a:rPr lang="en-US"/>
            <a:t>• Üretim &amp; Operasyon Planlama</a:t>
          </a:r>
        </a:p>
      </dgm:t>
    </dgm:pt>
    <dgm:pt modelId="{D54C6C75-C473-4425-B19C-20A4289C65EE}" type="parTrans" cxnId="{19D6A0A3-685C-498B-B5E4-3E661B8D5979}">
      <dgm:prSet/>
      <dgm:spPr/>
      <dgm:t>
        <a:bodyPr/>
        <a:lstStyle/>
        <a:p>
          <a:endParaRPr lang="en-US"/>
        </a:p>
      </dgm:t>
    </dgm:pt>
    <dgm:pt modelId="{4E5FCAAF-967D-450C-ACBB-73972FAE675C}" type="sibTrans" cxnId="{19D6A0A3-685C-498B-B5E4-3E661B8D5979}">
      <dgm:prSet/>
      <dgm:spPr/>
      <dgm:t>
        <a:bodyPr/>
        <a:lstStyle/>
        <a:p>
          <a:endParaRPr lang="en-US"/>
        </a:p>
      </dgm:t>
    </dgm:pt>
    <dgm:pt modelId="{BF663165-7564-4C09-A253-21C4780405D6}">
      <dgm:prSet/>
      <dgm:spPr/>
      <dgm:t>
        <a:bodyPr/>
        <a:lstStyle/>
        <a:p>
          <a:pPr>
            <a:lnSpc>
              <a:spcPct val="100000"/>
            </a:lnSpc>
          </a:pPr>
          <a:r>
            <a:rPr lang="en-US"/>
            <a:t>• Kapasite &amp; Kaynak Optimizasyonu</a:t>
          </a:r>
        </a:p>
      </dgm:t>
    </dgm:pt>
    <dgm:pt modelId="{6F1F399D-2C37-4C15-8492-EA8C64693AA5}" type="parTrans" cxnId="{D33B649B-9A5C-481C-965E-02BDF54F198B}">
      <dgm:prSet/>
      <dgm:spPr/>
      <dgm:t>
        <a:bodyPr/>
        <a:lstStyle/>
        <a:p>
          <a:endParaRPr lang="en-US"/>
        </a:p>
      </dgm:t>
    </dgm:pt>
    <dgm:pt modelId="{047A4437-A22F-4500-AD29-37F2F014DD45}" type="sibTrans" cxnId="{D33B649B-9A5C-481C-965E-02BDF54F198B}">
      <dgm:prSet/>
      <dgm:spPr/>
      <dgm:t>
        <a:bodyPr/>
        <a:lstStyle/>
        <a:p>
          <a:endParaRPr lang="en-US"/>
        </a:p>
      </dgm:t>
    </dgm:pt>
    <dgm:pt modelId="{44AD8746-4B00-455F-BBC3-78581E0DA033}">
      <dgm:prSet/>
      <dgm:spPr/>
      <dgm:t>
        <a:bodyPr/>
        <a:lstStyle/>
        <a:p>
          <a:pPr>
            <a:lnSpc>
              <a:spcPct val="100000"/>
            </a:lnSpc>
          </a:pPr>
          <a:r>
            <a:rPr lang="en-US"/>
            <a:t>• Stok, Tedarik &amp; Lojistik Yönetimi</a:t>
          </a:r>
        </a:p>
      </dgm:t>
    </dgm:pt>
    <dgm:pt modelId="{478C8A6E-8BB7-4330-8EE9-B0668F08B12E}" type="parTrans" cxnId="{C834731F-5244-41FF-AAF7-509C13672B7D}">
      <dgm:prSet/>
      <dgm:spPr/>
      <dgm:t>
        <a:bodyPr/>
        <a:lstStyle/>
        <a:p>
          <a:endParaRPr lang="en-US"/>
        </a:p>
      </dgm:t>
    </dgm:pt>
    <dgm:pt modelId="{AAA77EBC-5C6F-4031-9623-49E0FC03150A}" type="sibTrans" cxnId="{C834731F-5244-41FF-AAF7-509C13672B7D}">
      <dgm:prSet/>
      <dgm:spPr/>
      <dgm:t>
        <a:bodyPr/>
        <a:lstStyle/>
        <a:p>
          <a:endParaRPr lang="en-US"/>
        </a:p>
      </dgm:t>
    </dgm:pt>
    <dgm:pt modelId="{D1EA2616-447E-45BB-81B0-1919245862A8}">
      <dgm:prSet/>
      <dgm:spPr/>
      <dgm:t>
        <a:bodyPr/>
        <a:lstStyle/>
        <a:p>
          <a:pPr>
            <a:lnSpc>
              <a:spcPct val="100000"/>
            </a:lnSpc>
          </a:pPr>
          <a:r>
            <a:rPr lang="en-US"/>
            <a:t>• Süreç, Akış &amp; Layout Tasarımı</a:t>
          </a:r>
        </a:p>
      </dgm:t>
    </dgm:pt>
    <dgm:pt modelId="{1051A6E8-4B4B-40DA-9293-240C384D93A7}" type="parTrans" cxnId="{7240B853-AE47-42BE-8813-47EB83FF088A}">
      <dgm:prSet/>
      <dgm:spPr/>
      <dgm:t>
        <a:bodyPr/>
        <a:lstStyle/>
        <a:p>
          <a:endParaRPr lang="en-US"/>
        </a:p>
      </dgm:t>
    </dgm:pt>
    <dgm:pt modelId="{11C4A2C0-8C8F-446E-9E40-D57785F8EFE3}" type="sibTrans" cxnId="{7240B853-AE47-42BE-8813-47EB83FF088A}">
      <dgm:prSet/>
      <dgm:spPr/>
      <dgm:t>
        <a:bodyPr/>
        <a:lstStyle/>
        <a:p>
          <a:endParaRPr lang="en-US"/>
        </a:p>
      </dgm:t>
    </dgm:pt>
    <dgm:pt modelId="{40275E06-A98C-4EC4-9094-B14A265227EA}">
      <dgm:prSet/>
      <dgm:spPr/>
      <dgm:t>
        <a:bodyPr/>
        <a:lstStyle/>
        <a:p>
          <a:pPr>
            <a:lnSpc>
              <a:spcPct val="100000"/>
            </a:lnSpc>
          </a:pPr>
          <a:r>
            <a:rPr lang="en-US"/>
            <a:t>• İşçilik &amp; Zaman Analizleri</a:t>
          </a:r>
        </a:p>
      </dgm:t>
    </dgm:pt>
    <dgm:pt modelId="{D2D98D03-9449-440C-9FE3-C06828C4FD79}" type="parTrans" cxnId="{CDF22EC9-44BA-4CF4-AB11-30AC97801586}">
      <dgm:prSet/>
      <dgm:spPr/>
      <dgm:t>
        <a:bodyPr/>
        <a:lstStyle/>
        <a:p>
          <a:endParaRPr lang="en-US"/>
        </a:p>
      </dgm:t>
    </dgm:pt>
    <dgm:pt modelId="{B4F7D3BD-BD3C-4593-8B5A-7EAE555B1A86}" type="sibTrans" cxnId="{CDF22EC9-44BA-4CF4-AB11-30AC97801586}">
      <dgm:prSet/>
      <dgm:spPr/>
      <dgm:t>
        <a:bodyPr/>
        <a:lstStyle/>
        <a:p>
          <a:endParaRPr lang="en-US"/>
        </a:p>
      </dgm:t>
    </dgm:pt>
    <dgm:pt modelId="{D08FFDE5-EF7A-43E7-83D1-63B6466BCBFC}">
      <dgm:prSet/>
      <dgm:spPr/>
      <dgm:t>
        <a:bodyPr/>
        <a:lstStyle/>
        <a:p>
          <a:pPr>
            <a:lnSpc>
              <a:spcPct val="100000"/>
            </a:lnSpc>
          </a:pPr>
          <a:r>
            <a:rPr lang="en-US"/>
            <a:t>• Kalite &amp; Performans İzleme</a:t>
          </a:r>
        </a:p>
      </dgm:t>
    </dgm:pt>
    <dgm:pt modelId="{E822850F-A47F-4C27-9C0C-1CDE33DE876A}" type="parTrans" cxnId="{FC179BCE-67D4-4641-ADDB-1E34CA5BDABF}">
      <dgm:prSet/>
      <dgm:spPr/>
      <dgm:t>
        <a:bodyPr/>
        <a:lstStyle/>
        <a:p>
          <a:endParaRPr lang="en-US"/>
        </a:p>
      </dgm:t>
    </dgm:pt>
    <dgm:pt modelId="{C3AD54A7-2DDB-4EF5-B708-00508A3CB8E6}" type="sibTrans" cxnId="{FC179BCE-67D4-4641-ADDB-1E34CA5BDABF}">
      <dgm:prSet/>
      <dgm:spPr/>
      <dgm:t>
        <a:bodyPr/>
        <a:lstStyle/>
        <a:p>
          <a:endParaRPr lang="en-US"/>
        </a:p>
      </dgm:t>
    </dgm:pt>
    <dgm:pt modelId="{2876B832-4D7F-4280-93B8-CCF197EF7285}">
      <dgm:prSet/>
      <dgm:spPr/>
      <dgm:t>
        <a:bodyPr/>
        <a:lstStyle/>
        <a:p>
          <a:pPr>
            <a:lnSpc>
              <a:spcPct val="100000"/>
            </a:lnSpc>
          </a:pPr>
          <a:r>
            <a:rPr lang="en-US"/>
            <a:t>• Finansal &amp; Maliyet Mühendisliği</a:t>
          </a:r>
        </a:p>
      </dgm:t>
    </dgm:pt>
    <dgm:pt modelId="{42B407D2-9A4E-47A3-B4DE-BF024FF6B6FC}" type="parTrans" cxnId="{3B07A627-9BDB-4274-8239-5AD4B9F1D399}">
      <dgm:prSet/>
      <dgm:spPr/>
      <dgm:t>
        <a:bodyPr/>
        <a:lstStyle/>
        <a:p>
          <a:endParaRPr lang="en-US"/>
        </a:p>
      </dgm:t>
    </dgm:pt>
    <dgm:pt modelId="{8FD37D5D-3A54-4429-BC94-34D36DB5DDF2}" type="sibTrans" cxnId="{3B07A627-9BDB-4274-8239-5AD4B9F1D399}">
      <dgm:prSet/>
      <dgm:spPr/>
      <dgm:t>
        <a:bodyPr/>
        <a:lstStyle/>
        <a:p>
          <a:endParaRPr lang="en-US"/>
        </a:p>
      </dgm:t>
    </dgm:pt>
    <dgm:pt modelId="{EA6BF842-A4F2-49A6-A51C-274EC0FB3C55}">
      <dgm:prSet/>
      <dgm:spPr/>
      <dgm:t>
        <a:bodyPr/>
        <a:lstStyle/>
        <a:p>
          <a:pPr>
            <a:lnSpc>
              <a:spcPct val="100000"/>
            </a:lnSpc>
          </a:pPr>
          <a:r>
            <a:rPr lang="en-US"/>
            <a:t>• Matematiksel Optimizasyon ve Karar Destek Modelleri</a:t>
          </a:r>
        </a:p>
      </dgm:t>
    </dgm:pt>
    <dgm:pt modelId="{C9EF8D0D-4731-4356-AC92-A95984B62424}" type="parTrans" cxnId="{7EE361C4-5D25-4B83-80C0-E46D10005645}">
      <dgm:prSet/>
      <dgm:spPr/>
      <dgm:t>
        <a:bodyPr/>
        <a:lstStyle/>
        <a:p>
          <a:endParaRPr lang="en-US"/>
        </a:p>
      </dgm:t>
    </dgm:pt>
    <dgm:pt modelId="{6F1FB6A8-17B7-4D87-9F15-F167E82A2481}" type="sibTrans" cxnId="{7EE361C4-5D25-4B83-80C0-E46D10005645}">
      <dgm:prSet/>
      <dgm:spPr/>
      <dgm:t>
        <a:bodyPr/>
        <a:lstStyle/>
        <a:p>
          <a:endParaRPr lang="en-US"/>
        </a:p>
      </dgm:t>
    </dgm:pt>
    <dgm:pt modelId="{9136A887-8A85-4474-91F6-8F581F2C560A}" type="pres">
      <dgm:prSet presAssocID="{CD28CD6D-031E-41EB-AE9A-16239831A4B3}" presName="root" presStyleCnt="0">
        <dgm:presLayoutVars>
          <dgm:dir/>
          <dgm:resizeHandles val="exact"/>
        </dgm:presLayoutVars>
      </dgm:prSet>
      <dgm:spPr/>
    </dgm:pt>
    <dgm:pt modelId="{BE23D83F-D771-413E-9599-91AD0E8B6C9F}" type="pres">
      <dgm:prSet presAssocID="{DC97C4AB-A754-4E97-908D-9B058B604B40}" presName="compNode" presStyleCnt="0"/>
      <dgm:spPr/>
    </dgm:pt>
    <dgm:pt modelId="{2846AB37-AEFA-4508-BD2B-B2247EE9985F}" type="pres">
      <dgm:prSet presAssocID="{DC97C4AB-A754-4E97-908D-9B058B604B40}" presName="bgRect" presStyleLbl="bgShp" presStyleIdx="0" presStyleCnt="8" custLinFactNeighborX="0" custLinFactNeighborY="-50119"/>
      <dgm:spPr/>
    </dgm:pt>
    <dgm:pt modelId="{ECCE72B4-7B3F-482E-8FA4-95E2AFD4C0F0}" type="pres">
      <dgm:prSet presAssocID="{DC97C4AB-A754-4E97-908D-9B058B604B40}"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işliler"/>
        </a:ext>
      </dgm:extLst>
    </dgm:pt>
    <dgm:pt modelId="{C9042BA0-3255-4273-A1ED-8F6C4E627F3A}" type="pres">
      <dgm:prSet presAssocID="{DC97C4AB-A754-4E97-908D-9B058B604B40}" presName="spaceRect" presStyleCnt="0"/>
      <dgm:spPr/>
    </dgm:pt>
    <dgm:pt modelId="{30F71FD9-5C63-4308-8791-5452AC5260E7}" type="pres">
      <dgm:prSet presAssocID="{DC97C4AB-A754-4E97-908D-9B058B604B40}" presName="parTx" presStyleLbl="revTx" presStyleIdx="0" presStyleCnt="8">
        <dgm:presLayoutVars>
          <dgm:chMax val="0"/>
          <dgm:chPref val="0"/>
        </dgm:presLayoutVars>
      </dgm:prSet>
      <dgm:spPr/>
    </dgm:pt>
    <dgm:pt modelId="{086A6B23-C850-4D1E-A5D1-78D351A0538C}" type="pres">
      <dgm:prSet presAssocID="{4E5FCAAF-967D-450C-ACBB-73972FAE675C}" presName="sibTrans" presStyleCnt="0"/>
      <dgm:spPr/>
    </dgm:pt>
    <dgm:pt modelId="{526BEE85-AB0F-43D6-B4F2-A3712ECBF381}" type="pres">
      <dgm:prSet presAssocID="{BF663165-7564-4C09-A253-21C4780405D6}" presName="compNode" presStyleCnt="0"/>
      <dgm:spPr/>
    </dgm:pt>
    <dgm:pt modelId="{F7DB8134-1351-4AE8-98E7-45E0B85A08A7}" type="pres">
      <dgm:prSet presAssocID="{BF663165-7564-4C09-A253-21C4780405D6}" presName="bgRect" presStyleLbl="bgShp" presStyleIdx="1" presStyleCnt="8"/>
      <dgm:spPr/>
    </dgm:pt>
    <dgm:pt modelId="{5833F976-44F2-4474-B649-CD9EA42D4910}" type="pres">
      <dgm:prSet presAssocID="{BF663165-7564-4C09-A253-21C4780405D6}"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Kaynakçı"/>
        </a:ext>
      </dgm:extLst>
    </dgm:pt>
    <dgm:pt modelId="{950A8EDB-F453-4B16-BC61-53DF38843427}" type="pres">
      <dgm:prSet presAssocID="{BF663165-7564-4C09-A253-21C4780405D6}" presName="spaceRect" presStyleCnt="0"/>
      <dgm:spPr/>
    </dgm:pt>
    <dgm:pt modelId="{FD9107CE-91FA-416B-8FF6-280C10806539}" type="pres">
      <dgm:prSet presAssocID="{BF663165-7564-4C09-A253-21C4780405D6}" presName="parTx" presStyleLbl="revTx" presStyleIdx="1" presStyleCnt="8">
        <dgm:presLayoutVars>
          <dgm:chMax val="0"/>
          <dgm:chPref val="0"/>
        </dgm:presLayoutVars>
      </dgm:prSet>
      <dgm:spPr/>
    </dgm:pt>
    <dgm:pt modelId="{579797F8-CDF0-47E6-AC21-060D85B19C3F}" type="pres">
      <dgm:prSet presAssocID="{047A4437-A22F-4500-AD29-37F2F014DD45}" presName="sibTrans" presStyleCnt="0"/>
      <dgm:spPr/>
    </dgm:pt>
    <dgm:pt modelId="{DFC5C127-5D4D-4CAB-BD58-853F146F001C}" type="pres">
      <dgm:prSet presAssocID="{44AD8746-4B00-455F-BBC3-78581E0DA033}" presName="compNode" presStyleCnt="0"/>
      <dgm:spPr/>
    </dgm:pt>
    <dgm:pt modelId="{3AC13B40-9D6C-4FA5-AAB7-C60948FEC6F0}" type="pres">
      <dgm:prSet presAssocID="{44AD8746-4B00-455F-BBC3-78581E0DA033}" presName="bgRect" presStyleLbl="bgShp" presStyleIdx="2" presStyleCnt="8"/>
      <dgm:spPr/>
    </dgm:pt>
    <dgm:pt modelId="{73922754-3620-4B69-9332-BC8D1EEDD600}" type="pres">
      <dgm:prSet presAssocID="{44AD8746-4B00-455F-BBC3-78581E0DA033}"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ox trolley"/>
        </a:ext>
      </dgm:extLst>
    </dgm:pt>
    <dgm:pt modelId="{A192DCF5-764B-41CF-B0E1-C0749DBCFDE2}" type="pres">
      <dgm:prSet presAssocID="{44AD8746-4B00-455F-BBC3-78581E0DA033}" presName="spaceRect" presStyleCnt="0"/>
      <dgm:spPr/>
    </dgm:pt>
    <dgm:pt modelId="{32F6F644-898E-4970-A7AE-879250BE520C}" type="pres">
      <dgm:prSet presAssocID="{44AD8746-4B00-455F-BBC3-78581E0DA033}" presName="parTx" presStyleLbl="revTx" presStyleIdx="2" presStyleCnt="8">
        <dgm:presLayoutVars>
          <dgm:chMax val="0"/>
          <dgm:chPref val="0"/>
        </dgm:presLayoutVars>
      </dgm:prSet>
      <dgm:spPr/>
    </dgm:pt>
    <dgm:pt modelId="{42A200A7-E08D-4A56-BCAE-BF8CDE896D38}" type="pres">
      <dgm:prSet presAssocID="{AAA77EBC-5C6F-4031-9623-49E0FC03150A}" presName="sibTrans" presStyleCnt="0"/>
      <dgm:spPr/>
    </dgm:pt>
    <dgm:pt modelId="{AFDF4B0E-27A9-44EB-914E-868083FE1E67}" type="pres">
      <dgm:prSet presAssocID="{D1EA2616-447E-45BB-81B0-1919245862A8}" presName="compNode" presStyleCnt="0"/>
      <dgm:spPr/>
    </dgm:pt>
    <dgm:pt modelId="{2E280D2D-BBEE-45F4-BEB2-45F19862E972}" type="pres">
      <dgm:prSet presAssocID="{D1EA2616-447E-45BB-81B0-1919245862A8}" presName="bgRect" presStyleLbl="bgShp" presStyleIdx="3" presStyleCnt="8"/>
      <dgm:spPr/>
    </dgm:pt>
    <dgm:pt modelId="{8355BDB8-F934-4E69-90CA-D45A2BEA410A}" type="pres">
      <dgm:prSet presAssocID="{D1EA2616-447E-45BB-81B0-1919245862A8}"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Veri tabanı"/>
        </a:ext>
      </dgm:extLst>
    </dgm:pt>
    <dgm:pt modelId="{FF865A7C-5429-49A3-8880-09785D8D8FC1}" type="pres">
      <dgm:prSet presAssocID="{D1EA2616-447E-45BB-81B0-1919245862A8}" presName="spaceRect" presStyleCnt="0"/>
      <dgm:spPr/>
    </dgm:pt>
    <dgm:pt modelId="{EEE49472-0BCD-4451-B9E3-7D48A2133C4D}" type="pres">
      <dgm:prSet presAssocID="{D1EA2616-447E-45BB-81B0-1919245862A8}" presName="parTx" presStyleLbl="revTx" presStyleIdx="3" presStyleCnt="8">
        <dgm:presLayoutVars>
          <dgm:chMax val="0"/>
          <dgm:chPref val="0"/>
        </dgm:presLayoutVars>
      </dgm:prSet>
      <dgm:spPr/>
    </dgm:pt>
    <dgm:pt modelId="{F89E2F24-8764-4BCA-B27D-9F4641EBA1F2}" type="pres">
      <dgm:prSet presAssocID="{11C4A2C0-8C8F-446E-9E40-D57785F8EFE3}" presName="sibTrans" presStyleCnt="0"/>
      <dgm:spPr/>
    </dgm:pt>
    <dgm:pt modelId="{1C4F7AFD-577F-4C77-A072-FC3A21133689}" type="pres">
      <dgm:prSet presAssocID="{40275E06-A98C-4EC4-9094-B14A265227EA}" presName="compNode" presStyleCnt="0"/>
      <dgm:spPr/>
    </dgm:pt>
    <dgm:pt modelId="{1D0E235D-F593-45AC-8B44-9D6F8639A1F7}" type="pres">
      <dgm:prSet presAssocID="{40275E06-A98C-4EC4-9094-B14A265227EA}" presName="bgRect" presStyleLbl="bgShp" presStyleIdx="4" presStyleCnt="8"/>
      <dgm:spPr/>
    </dgm:pt>
    <dgm:pt modelId="{9EAFF3A3-62C5-4827-B33A-06C32E80514C}" type="pres">
      <dgm:prSet presAssocID="{40275E06-A98C-4EC4-9094-B14A265227EA}"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onstruction Worker"/>
        </a:ext>
      </dgm:extLst>
    </dgm:pt>
    <dgm:pt modelId="{045F30AD-F61E-40DE-8287-147D18E9B6A2}" type="pres">
      <dgm:prSet presAssocID="{40275E06-A98C-4EC4-9094-B14A265227EA}" presName="spaceRect" presStyleCnt="0"/>
      <dgm:spPr/>
    </dgm:pt>
    <dgm:pt modelId="{DC4D8AD8-39D5-4A0D-8E33-80CB4C517965}" type="pres">
      <dgm:prSet presAssocID="{40275E06-A98C-4EC4-9094-B14A265227EA}" presName="parTx" presStyleLbl="revTx" presStyleIdx="4" presStyleCnt="8">
        <dgm:presLayoutVars>
          <dgm:chMax val="0"/>
          <dgm:chPref val="0"/>
        </dgm:presLayoutVars>
      </dgm:prSet>
      <dgm:spPr/>
    </dgm:pt>
    <dgm:pt modelId="{2D275FDE-D38A-4C8F-B48A-DDF0239F01FB}" type="pres">
      <dgm:prSet presAssocID="{B4F7D3BD-BD3C-4593-8B5A-7EAE555B1A86}" presName="sibTrans" presStyleCnt="0"/>
      <dgm:spPr/>
    </dgm:pt>
    <dgm:pt modelId="{6688201B-7BCB-4472-8AF2-9B0794FB86FC}" type="pres">
      <dgm:prSet presAssocID="{D08FFDE5-EF7A-43E7-83D1-63B6466BCBFC}" presName="compNode" presStyleCnt="0"/>
      <dgm:spPr/>
    </dgm:pt>
    <dgm:pt modelId="{22711470-EC95-434C-86F1-280A1BB8291B}" type="pres">
      <dgm:prSet presAssocID="{D08FFDE5-EF7A-43E7-83D1-63B6466BCBFC}" presName="bgRect" presStyleLbl="bgShp" presStyleIdx="5" presStyleCnt="8"/>
      <dgm:spPr/>
    </dgm:pt>
    <dgm:pt modelId="{E53C9A9F-1DB3-40B4-B583-EE3624DF2AE4}" type="pres">
      <dgm:prSet presAssocID="{D08FFDE5-EF7A-43E7-83D1-63B6466BCBFC}"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İstatistikler"/>
        </a:ext>
      </dgm:extLst>
    </dgm:pt>
    <dgm:pt modelId="{A405DA63-1A09-4329-B631-48CFD94DA3DD}" type="pres">
      <dgm:prSet presAssocID="{D08FFDE5-EF7A-43E7-83D1-63B6466BCBFC}" presName="spaceRect" presStyleCnt="0"/>
      <dgm:spPr/>
    </dgm:pt>
    <dgm:pt modelId="{B64C41B0-B76A-42FA-A0D0-F95CA45DF4A3}" type="pres">
      <dgm:prSet presAssocID="{D08FFDE5-EF7A-43E7-83D1-63B6466BCBFC}" presName="parTx" presStyleLbl="revTx" presStyleIdx="5" presStyleCnt="8">
        <dgm:presLayoutVars>
          <dgm:chMax val="0"/>
          <dgm:chPref val="0"/>
        </dgm:presLayoutVars>
      </dgm:prSet>
      <dgm:spPr/>
    </dgm:pt>
    <dgm:pt modelId="{CA792E77-AFBA-4031-A4CD-28EA510BF084}" type="pres">
      <dgm:prSet presAssocID="{C3AD54A7-2DDB-4EF5-B708-00508A3CB8E6}" presName="sibTrans" presStyleCnt="0"/>
      <dgm:spPr/>
    </dgm:pt>
    <dgm:pt modelId="{CEF049FD-7DBE-4CE8-8524-E8E31A2478D4}" type="pres">
      <dgm:prSet presAssocID="{2876B832-4D7F-4280-93B8-CCF197EF7285}" presName="compNode" presStyleCnt="0"/>
      <dgm:spPr/>
    </dgm:pt>
    <dgm:pt modelId="{72B2417E-C371-49C0-90FA-179F4B238A9A}" type="pres">
      <dgm:prSet presAssocID="{2876B832-4D7F-4280-93B8-CCF197EF7285}" presName="bgRect" presStyleLbl="bgShp" presStyleIdx="6" presStyleCnt="8"/>
      <dgm:spPr/>
    </dgm:pt>
    <dgm:pt modelId="{E587C0FD-2846-4383-A9FE-69DEE47568E2}" type="pres">
      <dgm:prSet presAssocID="{2876B832-4D7F-4280-93B8-CCF197EF7285}"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Para"/>
        </a:ext>
      </dgm:extLst>
    </dgm:pt>
    <dgm:pt modelId="{D8E029F0-9B4F-47A9-BFFA-164CDD59E062}" type="pres">
      <dgm:prSet presAssocID="{2876B832-4D7F-4280-93B8-CCF197EF7285}" presName="spaceRect" presStyleCnt="0"/>
      <dgm:spPr/>
    </dgm:pt>
    <dgm:pt modelId="{9F010896-D088-44B4-B1E4-72ADE4408034}" type="pres">
      <dgm:prSet presAssocID="{2876B832-4D7F-4280-93B8-CCF197EF7285}" presName="parTx" presStyleLbl="revTx" presStyleIdx="6" presStyleCnt="8">
        <dgm:presLayoutVars>
          <dgm:chMax val="0"/>
          <dgm:chPref val="0"/>
        </dgm:presLayoutVars>
      </dgm:prSet>
      <dgm:spPr/>
    </dgm:pt>
    <dgm:pt modelId="{37E794B6-C497-4D35-8B99-31DC84B1695D}" type="pres">
      <dgm:prSet presAssocID="{8FD37D5D-3A54-4429-BC94-34D36DB5DDF2}" presName="sibTrans" presStyleCnt="0"/>
      <dgm:spPr/>
    </dgm:pt>
    <dgm:pt modelId="{EB636C20-3300-4DDF-9C01-0E66FDBFE1BD}" type="pres">
      <dgm:prSet presAssocID="{EA6BF842-A4F2-49A6-A51C-274EC0FB3C55}" presName="compNode" presStyleCnt="0"/>
      <dgm:spPr/>
    </dgm:pt>
    <dgm:pt modelId="{DB4EB765-D5EE-481E-A4A2-B7DB1E51D4E6}" type="pres">
      <dgm:prSet presAssocID="{EA6BF842-A4F2-49A6-A51C-274EC0FB3C55}" presName="bgRect" presStyleLbl="bgShp" presStyleIdx="7" presStyleCnt="8"/>
      <dgm:spPr/>
    </dgm:pt>
    <dgm:pt modelId="{DC0C2846-CEAF-46A0-B675-8A192B162902}" type="pres">
      <dgm:prSet presAssocID="{EA6BF842-A4F2-49A6-A51C-274EC0FB3C55}"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nay işareti"/>
        </a:ext>
      </dgm:extLst>
    </dgm:pt>
    <dgm:pt modelId="{3B9DAD6B-1446-4D04-91FA-A7377A0E3D08}" type="pres">
      <dgm:prSet presAssocID="{EA6BF842-A4F2-49A6-A51C-274EC0FB3C55}" presName="spaceRect" presStyleCnt="0"/>
      <dgm:spPr/>
    </dgm:pt>
    <dgm:pt modelId="{A520DBB0-6E93-410B-BC8E-85157010552A}" type="pres">
      <dgm:prSet presAssocID="{EA6BF842-A4F2-49A6-A51C-274EC0FB3C55}" presName="parTx" presStyleLbl="revTx" presStyleIdx="7" presStyleCnt="8">
        <dgm:presLayoutVars>
          <dgm:chMax val="0"/>
          <dgm:chPref val="0"/>
        </dgm:presLayoutVars>
      </dgm:prSet>
      <dgm:spPr/>
    </dgm:pt>
  </dgm:ptLst>
  <dgm:cxnLst>
    <dgm:cxn modelId="{05EAB80A-E501-43D6-B987-439B351E4EC9}" type="presOf" srcId="{2876B832-4D7F-4280-93B8-CCF197EF7285}" destId="{9F010896-D088-44B4-B1E4-72ADE4408034}" srcOrd="0" destOrd="0" presId="urn:microsoft.com/office/officeart/2018/2/layout/IconVerticalSolidList"/>
    <dgm:cxn modelId="{D756F90B-8F0B-4EBF-92E1-8E6F4D0DA01E}" type="presOf" srcId="{D1EA2616-447E-45BB-81B0-1919245862A8}" destId="{EEE49472-0BCD-4451-B9E3-7D48A2133C4D}" srcOrd="0" destOrd="0" presId="urn:microsoft.com/office/officeart/2018/2/layout/IconVerticalSolidList"/>
    <dgm:cxn modelId="{48BA6214-4061-4356-8839-8AEC440BCD00}" type="presOf" srcId="{EA6BF842-A4F2-49A6-A51C-274EC0FB3C55}" destId="{A520DBB0-6E93-410B-BC8E-85157010552A}" srcOrd="0" destOrd="0" presId="urn:microsoft.com/office/officeart/2018/2/layout/IconVerticalSolidList"/>
    <dgm:cxn modelId="{C834731F-5244-41FF-AAF7-509C13672B7D}" srcId="{CD28CD6D-031E-41EB-AE9A-16239831A4B3}" destId="{44AD8746-4B00-455F-BBC3-78581E0DA033}" srcOrd="2" destOrd="0" parTransId="{478C8A6E-8BB7-4330-8EE9-B0668F08B12E}" sibTransId="{AAA77EBC-5C6F-4031-9623-49E0FC03150A}"/>
    <dgm:cxn modelId="{3B07A627-9BDB-4274-8239-5AD4B9F1D399}" srcId="{CD28CD6D-031E-41EB-AE9A-16239831A4B3}" destId="{2876B832-4D7F-4280-93B8-CCF197EF7285}" srcOrd="6" destOrd="0" parTransId="{42B407D2-9A4E-47A3-B4DE-BF024FF6B6FC}" sibTransId="{8FD37D5D-3A54-4429-BC94-34D36DB5DDF2}"/>
    <dgm:cxn modelId="{F3A44763-0484-4DA1-A6C9-6E2FB48DD83A}" type="presOf" srcId="{D08FFDE5-EF7A-43E7-83D1-63B6466BCBFC}" destId="{B64C41B0-B76A-42FA-A0D0-F95CA45DF4A3}" srcOrd="0" destOrd="0" presId="urn:microsoft.com/office/officeart/2018/2/layout/IconVerticalSolidList"/>
    <dgm:cxn modelId="{7240B853-AE47-42BE-8813-47EB83FF088A}" srcId="{CD28CD6D-031E-41EB-AE9A-16239831A4B3}" destId="{D1EA2616-447E-45BB-81B0-1919245862A8}" srcOrd="3" destOrd="0" parTransId="{1051A6E8-4B4B-40DA-9293-240C384D93A7}" sibTransId="{11C4A2C0-8C8F-446E-9E40-D57785F8EFE3}"/>
    <dgm:cxn modelId="{E03A3895-6B50-40E4-824F-B9B6D504E645}" type="presOf" srcId="{DC97C4AB-A754-4E97-908D-9B058B604B40}" destId="{30F71FD9-5C63-4308-8791-5452AC5260E7}" srcOrd="0" destOrd="0" presId="urn:microsoft.com/office/officeart/2018/2/layout/IconVerticalSolidList"/>
    <dgm:cxn modelId="{D33B649B-9A5C-481C-965E-02BDF54F198B}" srcId="{CD28CD6D-031E-41EB-AE9A-16239831A4B3}" destId="{BF663165-7564-4C09-A253-21C4780405D6}" srcOrd="1" destOrd="0" parTransId="{6F1F399D-2C37-4C15-8492-EA8C64693AA5}" sibTransId="{047A4437-A22F-4500-AD29-37F2F014DD45}"/>
    <dgm:cxn modelId="{3A63B79D-8D65-4AA4-B359-A39B78D6D629}" type="presOf" srcId="{40275E06-A98C-4EC4-9094-B14A265227EA}" destId="{DC4D8AD8-39D5-4A0D-8E33-80CB4C517965}" srcOrd="0" destOrd="0" presId="urn:microsoft.com/office/officeart/2018/2/layout/IconVerticalSolidList"/>
    <dgm:cxn modelId="{19D6A0A3-685C-498B-B5E4-3E661B8D5979}" srcId="{CD28CD6D-031E-41EB-AE9A-16239831A4B3}" destId="{DC97C4AB-A754-4E97-908D-9B058B604B40}" srcOrd="0" destOrd="0" parTransId="{D54C6C75-C473-4425-B19C-20A4289C65EE}" sibTransId="{4E5FCAAF-967D-450C-ACBB-73972FAE675C}"/>
    <dgm:cxn modelId="{7EE361C4-5D25-4B83-80C0-E46D10005645}" srcId="{CD28CD6D-031E-41EB-AE9A-16239831A4B3}" destId="{EA6BF842-A4F2-49A6-A51C-274EC0FB3C55}" srcOrd="7" destOrd="0" parTransId="{C9EF8D0D-4731-4356-AC92-A95984B62424}" sibTransId="{6F1FB6A8-17B7-4D87-9F15-F167E82A2481}"/>
    <dgm:cxn modelId="{1925C7C8-1E20-40FF-8D8E-0BAE02C5F808}" type="presOf" srcId="{CD28CD6D-031E-41EB-AE9A-16239831A4B3}" destId="{9136A887-8A85-4474-91F6-8F581F2C560A}" srcOrd="0" destOrd="0" presId="urn:microsoft.com/office/officeart/2018/2/layout/IconVerticalSolidList"/>
    <dgm:cxn modelId="{CDF22EC9-44BA-4CF4-AB11-30AC97801586}" srcId="{CD28CD6D-031E-41EB-AE9A-16239831A4B3}" destId="{40275E06-A98C-4EC4-9094-B14A265227EA}" srcOrd="4" destOrd="0" parTransId="{D2D98D03-9449-440C-9FE3-C06828C4FD79}" sibTransId="{B4F7D3BD-BD3C-4593-8B5A-7EAE555B1A86}"/>
    <dgm:cxn modelId="{FC179BCE-67D4-4641-ADDB-1E34CA5BDABF}" srcId="{CD28CD6D-031E-41EB-AE9A-16239831A4B3}" destId="{D08FFDE5-EF7A-43E7-83D1-63B6466BCBFC}" srcOrd="5" destOrd="0" parTransId="{E822850F-A47F-4C27-9C0C-1CDE33DE876A}" sibTransId="{C3AD54A7-2DDB-4EF5-B708-00508A3CB8E6}"/>
    <dgm:cxn modelId="{FF6BD5E6-950F-405C-B88D-9C47C5F8BBF8}" type="presOf" srcId="{BF663165-7564-4C09-A253-21C4780405D6}" destId="{FD9107CE-91FA-416B-8FF6-280C10806539}" srcOrd="0" destOrd="0" presId="urn:microsoft.com/office/officeart/2018/2/layout/IconVerticalSolidList"/>
    <dgm:cxn modelId="{544ED3EB-7DF5-4053-9F72-7F4BB07635CD}" type="presOf" srcId="{44AD8746-4B00-455F-BBC3-78581E0DA033}" destId="{32F6F644-898E-4970-A7AE-879250BE520C}" srcOrd="0" destOrd="0" presId="urn:microsoft.com/office/officeart/2018/2/layout/IconVerticalSolidList"/>
    <dgm:cxn modelId="{2CF1679D-462C-4224-9073-6A546131583F}" type="presParOf" srcId="{9136A887-8A85-4474-91F6-8F581F2C560A}" destId="{BE23D83F-D771-413E-9599-91AD0E8B6C9F}" srcOrd="0" destOrd="0" presId="urn:microsoft.com/office/officeart/2018/2/layout/IconVerticalSolidList"/>
    <dgm:cxn modelId="{5937CFD7-C6F5-4242-974C-C8B5E70CD1CD}" type="presParOf" srcId="{BE23D83F-D771-413E-9599-91AD0E8B6C9F}" destId="{2846AB37-AEFA-4508-BD2B-B2247EE9985F}" srcOrd="0" destOrd="0" presId="urn:microsoft.com/office/officeart/2018/2/layout/IconVerticalSolidList"/>
    <dgm:cxn modelId="{3BB9F9C2-08E6-4B94-8109-FE5F7A1537AF}" type="presParOf" srcId="{BE23D83F-D771-413E-9599-91AD0E8B6C9F}" destId="{ECCE72B4-7B3F-482E-8FA4-95E2AFD4C0F0}" srcOrd="1" destOrd="0" presId="urn:microsoft.com/office/officeart/2018/2/layout/IconVerticalSolidList"/>
    <dgm:cxn modelId="{0557E091-F8CF-4D39-819E-CB52CAE49431}" type="presParOf" srcId="{BE23D83F-D771-413E-9599-91AD0E8B6C9F}" destId="{C9042BA0-3255-4273-A1ED-8F6C4E627F3A}" srcOrd="2" destOrd="0" presId="urn:microsoft.com/office/officeart/2018/2/layout/IconVerticalSolidList"/>
    <dgm:cxn modelId="{D982328A-E30B-425E-B64A-F2428CFC8C75}" type="presParOf" srcId="{BE23D83F-D771-413E-9599-91AD0E8B6C9F}" destId="{30F71FD9-5C63-4308-8791-5452AC5260E7}" srcOrd="3" destOrd="0" presId="urn:microsoft.com/office/officeart/2018/2/layout/IconVerticalSolidList"/>
    <dgm:cxn modelId="{CB2B2733-444E-4A91-88E8-8CC509ACB419}" type="presParOf" srcId="{9136A887-8A85-4474-91F6-8F581F2C560A}" destId="{086A6B23-C850-4D1E-A5D1-78D351A0538C}" srcOrd="1" destOrd="0" presId="urn:microsoft.com/office/officeart/2018/2/layout/IconVerticalSolidList"/>
    <dgm:cxn modelId="{88670E98-664A-44A3-A0C1-A04A843FE010}" type="presParOf" srcId="{9136A887-8A85-4474-91F6-8F581F2C560A}" destId="{526BEE85-AB0F-43D6-B4F2-A3712ECBF381}" srcOrd="2" destOrd="0" presId="urn:microsoft.com/office/officeart/2018/2/layout/IconVerticalSolidList"/>
    <dgm:cxn modelId="{ADF34059-B6D8-4BE8-993D-5A03B1586035}" type="presParOf" srcId="{526BEE85-AB0F-43D6-B4F2-A3712ECBF381}" destId="{F7DB8134-1351-4AE8-98E7-45E0B85A08A7}" srcOrd="0" destOrd="0" presId="urn:microsoft.com/office/officeart/2018/2/layout/IconVerticalSolidList"/>
    <dgm:cxn modelId="{A17839F5-1DC9-46EB-8DD9-DFE1E84FE6E2}" type="presParOf" srcId="{526BEE85-AB0F-43D6-B4F2-A3712ECBF381}" destId="{5833F976-44F2-4474-B649-CD9EA42D4910}" srcOrd="1" destOrd="0" presId="urn:microsoft.com/office/officeart/2018/2/layout/IconVerticalSolidList"/>
    <dgm:cxn modelId="{2D16F7BE-1842-443D-8558-48D212B5A28F}" type="presParOf" srcId="{526BEE85-AB0F-43D6-B4F2-A3712ECBF381}" destId="{950A8EDB-F453-4B16-BC61-53DF38843427}" srcOrd="2" destOrd="0" presId="urn:microsoft.com/office/officeart/2018/2/layout/IconVerticalSolidList"/>
    <dgm:cxn modelId="{2189354D-210B-4F29-9D39-EC793F15892B}" type="presParOf" srcId="{526BEE85-AB0F-43D6-B4F2-A3712ECBF381}" destId="{FD9107CE-91FA-416B-8FF6-280C10806539}" srcOrd="3" destOrd="0" presId="urn:microsoft.com/office/officeart/2018/2/layout/IconVerticalSolidList"/>
    <dgm:cxn modelId="{3449C297-963F-4F5B-9E34-FE6FE9CA2335}" type="presParOf" srcId="{9136A887-8A85-4474-91F6-8F581F2C560A}" destId="{579797F8-CDF0-47E6-AC21-060D85B19C3F}" srcOrd="3" destOrd="0" presId="urn:microsoft.com/office/officeart/2018/2/layout/IconVerticalSolidList"/>
    <dgm:cxn modelId="{D93924FE-09D2-44C3-8F53-ABEBB187F708}" type="presParOf" srcId="{9136A887-8A85-4474-91F6-8F581F2C560A}" destId="{DFC5C127-5D4D-4CAB-BD58-853F146F001C}" srcOrd="4" destOrd="0" presId="urn:microsoft.com/office/officeart/2018/2/layout/IconVerticalSolidList"/>
    <dgm:cxn modelId="{AE3158A5-3D6E-4C37-9552-16E70B37237B}" type="presParOf" srcId="{DFC5C127-5D4D-4CAB-BD58-853F146F001C}" destId="{3AC13B40-9D6C-4FA5-AAB7-C60948FEC6F0}" srcOrd="0" destOrd="0" presId="urn:microsoft.com/office/officeart/2018/2/layout/IconVerticalSolidList"/>
    <dgm:cxn modelId="{D3C23447-7E6B-4B0B-94D5-DA40642D6F93}" type="presParOf" srcId="{DFC5C127-5D4D-4CAB-BD58-853F146F001C}" destId="{73922754-3620-4B69-9332-BC8D1EEDD600}" srcOrd="1" destOrd="0" presId="urn:microsoft.com/office/officeart/2018/2/layout/IconVerticalSolidList"/>
    <dgm:cxn modelId="{3666B828-F0C4-4F9E-8F54-0F1426258BBB}" type="presParOf" srcId="{DFC5C127-5D4D-4CAB-BD58-853F146F001C}" destId="{A192DCF5-764B-41CF-B0E1-C0749DBCFDE2}" srcOrd="2" destOrd="0" presId="urn:microsoft.com/office/officeart/2018/2/layout/IconVerticalSolidList"/>
    <dgm:cxn modelId="{C7F96E9C-F6FF-45B7-9349-3D72D1180C24}" type="presParOf" srcId="{DFC5C127-5D4D-4CAB-BD58-853F146F001C}" destId="{32F6F644-898E-4970-A7AE-879250BE520C}" srcOrd="3" destOrd="0" presId="urn:microsoft.com/office/officeart/2018/2/layout/IconVerticalSolidList"/>
    <dgm:cxn modelId="{770D88F8-255B-472C-B20F-7C3DFBB18D8F}" type="presParOf" srcId="{9136A887-8A85-4474-91F6-8F581F2C560A}" destId="{42A200A7-E08D-4A56-BCAE-BF8CDE896D38}" srcOrd="5" destOrd="0" presId="urn:microsoft.com/office/officeart/2018/2/layout/IconVerticalSolidList"/>
    <dgm:cxn modelId="{A8B40158-2092-444F-8770-8A445F856166}" type="presParOf" srcId="{9136A887-8A85-4474-91F6-8F581F2C560A}" destId="{AFDF4B0E-27A9-44EB-914E-868083FE1E67}" srcOrd="6" destOrd="0" presId="urn:microsoft.com/office/officeart/2018/2/layout/IconVerticalSolidList"/>
    <dgm:cxn modelId="{EB99F9AA-BBD9-45EE-AF52-F51865908FCF}" type="presParOf" srcId="{AFDF4B0E-27A9-44EB-914E-868083FE1E67}" destId="{2E280D2D-BBEE-45F4-BEB2-45F19862E972}" srcOrd="0" destOrd="0" presId="urn:microsoft.com/office/officeart/2018/2/layout/IconVerticalSolidList"/>
    <dgm:cxn modelId="{54307CD1-E102-4045-8ED6-3A1453B30D5A}" type="presParOf" srcId="{AFDF4B0E-27A9-44EB-914E-868083FE1E67}" destId="{8355BDB8-F934-4E69-90CA-D45A2BEA410A}" srcOrd="1" destOrd="0" presId="urn:microsoft.com/office/officeart/2018/2/layout/IconVerticalSolidList"/>
    <dgm:cxn modelId="{64A5766F-F04A-4B5D-8C70-CDCACDCB069B}" type="presParOf" srcId="{AFDF4B0E-27A9-44EB-914E-868083FE1E67}" destId="{FF865A7C-5429-49A3-8880-09785D8D8FC1}" srcOrd="2" destOrd="0" presId="urn:microsoft.com/office/officeart/2018/2/layout/IconVerticalSolidList"/>
    <dgm:cxn modelId="{718D871E-9E00-49F9-8F4B-F9A43D2F2E63}" type="presParOf" srcId="{AFDF4B0E-27A9-44EB-914E-868083FE1E67}" destId="{EEE49472-0BCD-4451-B9E3-7D48A2133C4D}" srcOrd="3" destOrd="0" presId="urn:microsoft.com/office/officeart/2018/2/layout/IconVerticalSolidList"/>
    <dgm:cxn modelId="{81DC94F1-B3D3-44EA-AE8C-AF813DC0035A}" type="presParOf" srcId="{9136A887-8A85-4474-91F6-8F581F2C560A}" destId="{F89E2F24-8764-4BCA-B27D-9F4641EBA1F2}" srcOrd="7" destOrd="0" presId="urn:microsoft.com/office/officeart/2018/2/layout/IconVerticalSolidList"/>
    <dgm:cxn modelId="{2C772FB0-AD5B-4398-8F18-7AD215F9AE93}" type="presParOf" srcId="{9136A887-8A85-4474-91F6-8F581F2C560A}" destId="{1C4F7AFD-577F-4C77-A072-FC3A21133689}" srcOrd="8" destOrd="0" presId="urn:microsoft.com/office/officeart/2018/2/layout/IconVerticalSolidList"/>
    <dgm:cxn modelId="{30FE416E-86B1-4457-A9CD-8EF8E737E145}" type="presParOf" srcId="{1C4F7AFD-577F-4C77-A072-FC3A21133689}" destId="{1D0E235D-F593-45AC-8B44-9D6F8639A1F7}" srcOrd="0" destOrd="0" presId="urn:microsoft.com/office/officeart/2018/2/layout/IconVerticalSolidList"/>
    <dgm:cxn modelId="{6B01970B-725C-452D-B406-C5E96EA02C56}" type="presParOf" srcId="{1C4F7AFD-577F-4C77-A072-FC3A21133689}" destId="{9EAFF3A3-62C5-4827-B33A-06C32E80514C}" srcOrd="1" destOrd="0" presId="urn:microsoft.com/office/officeart/2018/2/layout/IconVerticalSolidList"/>
    <dgm:cxn modelId="{CD526F28-AAF2-4676-8CEC-4860E9D49EA5}" type="presParOf" srcId="{1C4F7AFD-577F-4C77-A072-FC3A21133689}" destId="{045F30AD-F61E-40DE-8287-147D18E9B6A2}" srcOrd="2" destOrd="0" presId="urn:microsoft.com/office/officeart/2018/2/layout/IconVerticalSolidList"/>
    <dgm:cxn modelId="{0AB34691-5664-46EC-AC09-3B710FEB5FF6}" type="presParOf" srcId="{1C4F7AFD-577F-4C77-A072-FC3A21133689}" destId="{DC4D8AD8-39D5-4A0D-8E33-80CB4C517965}" srcOrd="3" destOrd="0" presId="urn:microsoft.com/office/officeart/2018/2/layout/IconVerticalSolidList"/>
    <dgm:cxn modelId="{DC79C38B-F4E2-4038-BBA7-C5244A282F47}" type="presParOf" srcId="{9136A887-8A85-4474-91F6-8F581F2C560A}" destId="{2D275FDE-D38A-4C8F-B48A-DDF0239F01FB}" srcOrd="9" destOrd="0" presId="urn:microsoft.com/office/officeart/2018/2/layout/IconVerticalSolidList"/>
    <dgm:cxn modelId="{37273D10-E6C8-457E-ABFD-840AF29F1B61}" type="presParOf" srcId="{9136A887-8A85-4474-91F6-8F581F2C560A}" destId="{6688201B-7BCB-4472-8AF2-9B0794FB86FC}" srcOrd="10" destOrd="0" presId="urn:microsoft.com/office/officeart/2018/2/layout/IconVerticalSolidList"/>
    <dgm:cxn modelId="{BDDB2AB4-3531-493A-BA60-66578C9FB579}" type="presParOf" srcId="{6688201B-7BCB-4472-8AF2-9B0794FB86FC}" destId="{22711470-EC95-434C-86F1-280A1BB8291B}" srcOrd="0" destOrd="0" presId="urn:microsoft.com/office/officeart/2018/2/layout/IconVerticalSolidList"/>
    <dgm:cxn modelId="{17FC2554-C2F5-4AA5-95F8-778D0EEC8C35}" type="presParOf" srcId="{6688201B-7BCB-4472-8AF2-9B0794FB86FC}" destId="{E53C9A9F-1DB3-40B4-B583-EE3624DF2AE4}" srcOrd="1" destOrd="0" presId="urn:microsoft.com/office/officeart/2018/2/layout/IconVerticalSolidList"/>
    <dgm:cxn modelId="{A7AF3353-2C39-4176-81E4-2A3D71F0E499}" type="presParOf" srcId="{6688201B-7BCB-4472-8AF2-9B0794FB86FC}" destId="{A405DA63-1A09-4329-B631-48CFD94DA3DD}" srcOrd="2" destOrd="0" presId="urn:microsoft.com/office/officeart/2018/2/layout/IconVerticalSolidList"/>
    <dgm:cxn modelId="{EB30B768-08A5-49B8-8217-E86EE654D0CA}" type="presParOf" srcId="{6688201B-7BCB-4472-8AF2-9B0794FB86FC}" destId="{B64C41B0-B76A-42FA-A0D0-F95CA45DF4A3}" srcOrd="3" destOrd="0" presId="urn:microsoft.com/office/officeart/2018/2/layout/IconVerticalSolidList"/>
    <dgm:cxn modelId="{76A353A2-B49F-4595-8774-A42C3C0548C7}" type="presParOf" srcId="{9136A887-8A85-4474-91F6-8F581F2C560A}" destId="{CA792E77-AFBA-4031-A4CD-28EA510BF084}" srcOrd="11" destOrd="0" presId="urn:microsoft.com/office/officeart/2018/2/layout/IconVerticalSolidList"/>
    <dgm:cxn modelId="{1EF1A343-753D-476E-B7CD-74CADC44D48E}" type="presParOf" srcId="{9136A887-8A85-4474-91F6-8F581F2C560A}" destId="{CEF049FD-7DBE-4CE8-8524-E8E31A2478D4}" srcOrd="12" destOrd="0" presId="urn:microsoft.com/office/officeart/2018/2/layout/IconVerticalSolidList"/>
    <dgm:cxn modelId="{2087CD96-5700-4F32-893B-F47927332FF9}" type="presParOf" srcId="{CEF049FD-7DBE-4CE8-8524-E8E31A2478D4}" destId="{72B2417E-C371-49C0-90FA-179F4B238A9A}" srcOrd="0" destOrd="0" presId="urn:microsoft.com/office/officeart/2018/2/layout/IconVerticalSolidList"/>
    <dgm:cxn modelId="{51BDD94C-5D1C-4EE4-A570-9301EE1AD1F3}" type="presParOf" srcId="{CEF049FD-7DBE-4CE8-8524-E8E31A2478D4}" destId="{E587C0FD-2846-4383-A9FE-69DEE47568E2}" srcOrd="1" destOrd="0" presId="urn:microsoft.com/office/officeart/2018/2/layout/IconVerticalSolidList"/>
    <dgm:cxn modelId="{746CAD6C-C566-45DC-B116-0F13A8E1BDD8}" type="presParOf" srcId="{CEF049FD-7DBE-4CE8-8524-E8E31A2478D4}" destId="{D8E029F0-9B4F-47A9-BFFA-164CDD59E062}" srcOrd="2" destOrd="0" presId="urn:microsoft.com/office/officeart/2018/2/layout/IconVerticalSolidList"/>
    <dgm:cxn modelId="{4F6633F7-22A1-4615-8146-B36CCA70EE4B}" type="presParOf" srcId="{CEF049FD-7DBE-4CE8-8524-E8E31A2478D4}" destId="{9F010896-D088-44B4-B1E4-72ADE4408034}" srcOrd="3" destOrd="0" presId="urn:microsoft.com/office/officeart/2018/2/layout/IconVerticalSolidList"/>
    <dgm:cxn modelId="{29F28997-60F4-451F-8092-A15AA83B43AA}" type="presParOf" srcId="{9136A887-8A85-4474-91F6-8F581F2C560A}" destId="{37E794B6-C497-4D35-8B99-31DC84B1695D}" srcOrd="13" destOrd="0" presId="urn:microsoft.com/office/officeart/2018/2/layout/IconVerticalSolidList"/>
    <dgm:cxn modelId="{C4CD3431-7E05-4AB6-A450-AC11E11E9BEF}" type="presParOf" srcId="{9136A887-8A85-4474-91F6-8F581F2C560A}" destId="{EB636C20-3300-4DDF-9C01-0E66FDBFE1BD}" srcOrd="14" destOrd="0" presId="urn:microsoft.com/office/officeart/2018/2/layout/IconVerticalSolidList"/>
    <dgm:cxn modelId="{A08E2F34-BC31-4215-83AA-51049DF7A5E1}" type="presParOf" srcId="{EB636C20-3300-4DDF-9C01-0E66FDBFE1BD}" destId="{DB4EB765-D5EE-481E-A4A2-B7DB1E51D4E6}" srcOrd="0" destOrd="0" presId="urn:microsoft.com/office/officeart/2018/2/layout/IconVerticalSolidList"/>
    <dgm:cxn modelId="{20672000-97FB-4D37-A8C7-B2116357610C}" type="presParOf" srcId="{EB636C20-3300-4DDF-9C01-0E66FDBFE1BD}" destId="{DC0C2846-CEAF-46A0-B675-8A192B162902}" srcOrd="1" destOrd="0" presId="urn:microsoft.com/office/officeart/2018/2/layout/IconVerticalSolidList"/>
    <dgm:cxn modelId="{826853A2-7512-444B-BEFC-1FE3401E1159}" type="presParOf" srcId="{EB636C20-3300-4DDF-9C01-0E66FDBFE1BD}" destId="{3B9DAD6B-1446-4D04-91FA-A7377A0E3D08}" srcOrd="2" destOrd="0" presId="urn:microsoft.com/office/officeart/2018/2/layout/IconVerticalSolidList"/>
    <dgm:cxn modelId="{26420142-4C26-4125-84A1-56AEB32F2446}" type="presParOf" srcId="{EB636C20-3300-4DDF-9C01-0E66FDBFE1BD}" destId="{A520DBB0-6E93-410B-BC8E-85157010552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8078B7-2E26-4691-8EC8-ECCCC0D21B6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53FD8D6-ABA3-4C74-B3F0-7656FF64CC8B}">
      <dgm:prSet/>
      <dgm:spPr/>
      <dgm:t>
        <a:bodyPr/>
        <a:lstStyle/>
        <a:p>
          <a:pPr>
            <a:lnSpc>
              <a:spcPct val="100000"/>
            </a:lnSpc>
          </a:pPr>
          <a:r>
            <a:rPr lang="tr-TR"/>
            <a:t>• </a:t>
          </a:r>
          <a:r>
            <a:rPr lang="tr-TR" b="1"/>
            <a:t>Ana Üretim Planlama ( MPS – Master </a:t>
          </a:r>
          <a:r>
            <a:rPr lang="tr-TR" b="1" err="1"/>
            <a:t>Production</a:t>
          </a:r>
          <a:r>
            <a:rPr lang="tr-TR" b="1"/>
            <a:t> Schedule) ve MRP / MRP II ) </a:t>
          </a:r>
          <a:endParaRPr lang="en-US"/>
        </a:p>
      </dgm:t>
    </dgm:pt>
    <dgm:pt modelId="{ACD3767D-C0BA-46F7-9AFE-C97D20D6F510}" type="parTrans" cxnId="{DD0E6C93-9A0E-4CEF-8AFF-219866EF9B64}">
      <dgm:prSet/>
      <dgm:spPr/>
      <dgm:t>
        <a:bodyPr/>
        <a:lstStyle/>
        <a:p>
          <a:endParaRPr lang="en-US"/>
        </a:p>
      </dgm:t>
    </dgm:pt>
    <dgm:pt modelId="{0DF8CB11-518C-4069-81C0-53775B09A4AE}" type="sibTrans" cxnId="{DD0E6C93-9A0E-4CEF-8AFF-219866EF9B64}">
      <dgm:prSet/>
      <dgm:spPr/>
      <dgm:t>
        <a:bodyPr/>
        <a:lstStyle/>
        <a:p>
          <a:endParaRPr lang="en-US"/>
        </a:p>
      </dgm:t>
    </dgm:pt>
    <dgm:pt modelId="{E73C0355-B112-4F39-A106-D2ECD06BB2C1}">
      <dgm:prSet/>
      <dgm:spPr/>
      <dgm:t>
        <a:bodyPr/>
        <a:lstStyle/>
        <a:p>
          <a:pPr>
            <a:lnSpc>
              <a:spcPct val="100000"/>
            </a:lnSpc>
          </a:pPr>
          <a:r>
            <a:rPr lang="tr-TR"/>
            <a:t>• </a:t>
          </a:r>
          <a:r>
            <a:rPr lang="tr-TR" b="1"/>
            <a:t>Sonlu Kapasite Çizelgeleme ( FCS – </a:t>
          </a:r>
          <a:r>
            <a:rPr lang="tr-TR" b="1" err="1"/>
            <a:t>Finite</a:t>
          </a:r>
          <a:r>
            <a:rPr lang="tr-TR" b="1"/>
            <a:t> </a:t>
          </a:r>
          <a:r>
            <a:rPr lang="tr-TR" b="1" err="1"/>
            <a:t>Capacity</a:t>
          </a:r>
          <a:r>
            <a:rPr lang="tr-TR" b="1"/>
            <a:t> </a:t>
          </a:r>
          <a:r>
            <a:rPr lang="tr-TR" b="1" err="1"/>
            <a:t>Scheduling</a:t>
          </a:r>
          <a:r>
            <a:rPr lang="tr-TR" b="1"/>
            <a:t> )</a:t>
          </a:r>
          <a:endParaRPr lang="en-US"/>
        </a:p>
      </dgm:t>
    </dgm:pt>
    <dgm:pt modelId="{282BDC64-513A-4AB9-A193-61E39F64B874}" type="parTrans" cxnId="{29F02805-8699-4B55-8AC6-69D97795340C}">
      <dgm:prSet/>
      <dgm:spPr/>
      <dgm:t>
        <a:bodyPr/>
        <a:lstStyle/>
        <a:p>
          <a:endParaRPr lang="en-US"/>
        </a:p>
      </dgm:t>
    </dgm:pt>
    <dgm:pt modelId="{CEE2748D-F906-431D-8D31-412521700719}" type="sibTrans" cxnId="{29F02805-8699-4B55-8AC6-69D97795340C}">
      <dgm:prSet/>
      <dgm:spPr/>
      <dgm:t>
        <a:bodyPr/>
        <a:lstStyle/>
        <a:p>
          <a:endParaRPr lang="en-US"/>
        </a:p>
      </dgm:t>
    </dgm:pt>
    <dgm:pt modelId="{4312AB52-FF8E-4C96-A8E9-3CE7CE81DF60}">
      <dgm:prSet/>
      <dgm:spPr/>
      <dgm:t>
        <a:bodyPr/>
        <a:lstStyle/>
        <a:p>
          <a:pPr>
            <a:lnSpc>
              <a:spcPct val="100000"/>
            </a:lnSpc>
          </a:pPr>
          <a:r>
            <a:rPr lang="nn-NO"/>
            <a:t>• </a:t>
          </a:r>
          <a:r>
            <a:rPr lang="nn-NO" b="1"/>
            <a:t>Çizelgeleme (Scheduling) ve Sonlu Kapasite Planlama</a:t>
          </a:r>
          <a:endParaRPr lang="en-US"/>
        </a:p>
      </dgm:t>
    </dgm:pt>
    <dgm:pt modelId="{64AF075B-E20F-44AC-BF16-CF1226DC89DC}" type="parTrans" cxnId="{26D3E3CE-1528-459E-9861-46753E6301FD}">
      <dgm:prSet/>
      <dgm:spPr/>
      <dgm:t>
        <a:bodyPr/>
        <a:lstStyle/>
        <a:p>
          <a:endParaRPr lang="en-US"/>
        </a:p>
      </dgm:t>
    </dgm:pt>
    <dgm:pt modelId="{9DA89B66-C800-475D-BDE1-5DF2459F66A3}" type="sibTrans" cxnId="{26D3E3CE-1528-459E-9861-46753E6301FD}">
      <dgm:prSet/>
      <dgm:spPr/>
      <dgm:t>
        <a:bodyPr/>
        <a:lstStyle/>
        <a:p>
          <a:endParaRPr lang="en-US"/>
        </a:p>
      </dgm:t>
    </dgm:pt>
    <dgm:pt modelId="{64A56373-60AE-45E3-8416-124E79CBEF77}">
      <dgm:prSet/>
      <dgm:spPr/>
      <dgm:t>
        <a:bodyPr/>
        <a:lstStyle/>
        <a:p>
          <a:pPr>
            <a:lnSpc>
              <a:spcPct val="100000"/>
            </a:lnSpc>
          </a:pPr>
          <a:r>
            <a:rPr lang="tr-TR"/>
            <a:t>• </a:t>
          </a:r>
          <a:r>
            <a:rPr lang="tr-TR" b="1"/>
            <a:t>Hat Dengeleme ( </a:t>
          </a:r>
          <a:r>
            <a:rPr lang="tr-TR" b="1" err="1"/>
            <a:t>Line</a:t>
          </a:r>
          <a:r>
            <a:rPr lang="tr-TR" b="1"/>
            <a:t> </a:t>
          </a:r>
          <a:r>
            <a:rPr lang="tr-TR" b="1" err="1"/>
            <a:t>Balancing</a:t>
          </a:r>
          <a:r>
            <a:rPr lang="tr-TR" b="1"/>
            <a:t> ) ve Vardiya Planlama</a:t>
          </a:r>
          <a:endParaRPr lang="en-US"/>
        </a:p>
      </dgm:t>
    </dgm:pt>
    <dgm:pt modelId="{108AB5AB-028A-4882-9CDB-DC20F684D38F}" type="parTrans" cxnId="{59732777-1BDA-48D7-8F4D-DBC0A3DFD014}">
      <dgm:prSet/>
      <dgm:spPr/>
      <dgm:t>
        <a:bodyPr/>
        <a:lstStyle/>
        <a:p>
          <a:endParaRPr lang="en-US"/>
        </a:p>
      </dgm:t>
    </dgm:pt>
    <dgm:pt modelId="{1841AADA-F650-4221-BC36-4CFD5BAFF399}" type="sibTrans" cxnId="{59732777-1BDA-48D7-8F4D-DBC0A3DFD014}">
      <dgm:prSet/>
      <dgm:spPr/>
      <dgm:t>
        <a:bodyPr/>
        <a:lstStyle/>
        <a:p>
          <a:endParaRPr lang="en-US"/>
        </a:p>
      </dgm:t>
    </dgm:pt>
    <dgm:pt modelId="{F7CCB86C-AAAB-4768-A3BB-0F13799437FD}">
      <dgm:prSet/>
      <dgm:spPr/>
      <dgm:t>
        <a:bodyPr/>
        <a:lstStyle/>
        <a:p>
          <a:pPr>
            <a:lnSpc>
              <a:spcPct val="100000"/>
            </a:lnSpc>
          </a:pPr>
          <a:r>
            <a:rPr lang="tr-TR"/>
            <a:t>• </a:t>
          </a:r>
          <a:r>
            <a:rPr lang="tr-TR" b="1"/>
            <a:t>Malzeme İhtiyaç Planlama ( MRP – </a:t>
          </a:r>
          <a:r>
            <a:rPr lang="tr-TR" b="1" err="1"/>
            <a:t>Material</a:t>
          </a:r>
          <a:r>
            <a:rPr lang="tr-TR" b="1"/>
            <a:t> </a:t>
          </a:r>
          <a:r>
            <a:rPr lang="tr-TR" b="1" err="1"/>
            <a:t>Requirements</a:t>
          </a:r>
          <a:r>
            <a:rPr lang="tr-TR" b="1"/>
            <a:t> Planning )</a:t>
          </a:r>
          <a:endParaRPr lang="tr-TR"/>
        </a:p>
      </dgm:t>
    </dgm:pt>
    <dgm:pt modelId="{30EFFBC2-F93C-4D5A-A52C-7C2A39CE235F}" type="parTrans" cxnId="{92D6843D-2DA8-4E8C-9B9E-D3DAABE46184}">
      <dgm:prSet/>
      <dgm:spPr/>
      <dgm:t>
        <a:bodyPr/>
        <a:lstStyle/>
        <a:p>
          <a:endParaRPr lang="tr-TR"/>
        </a:p>
      </dgm:t>
    </dgm:pt>
    <dgm:pt modelId="{9AC32D1F-B67E-4A21-AA8B-138E65487CF0}" type="sibTrans" cxnId="{92D6843D-2DA8-4E8C-9B9E-D3DAABE46184}">
      <dgm:prSet/>
      <dgm:spPr/>
      <dgm:t>
        <a:bodyPr/>
        <a:lstStyle/>
        <a:p>
          <a:endParaRPr lang="tr-TR"/>
        </a:p>
      </dgm:t>
    </dgm:pt>
    <dgm:pt modelId="{9E6B053B-7872-4CF6-AE25-7C797DA5D0E2}">
      <dgm:prSet/>
      <dgm:spPr/>
      <dgm:t>
        <a:bodyPr/>
        <a:lstStyle/>
        <a:p>
          <a:pPr>
            <a:lnSpc>
              <a:spcPct val="100000"/>
            </a:lnSpc>
          </a:pPr>
          <a:r>
            <a:rPr lang="nn-NO"/>
            <a:t>• </a:t>
          </a:r>
          <a:r>
            <a:rPr lang="nn-NO" b="1"/>
            <a:t>İş Yükü Dengeleme ve Kaynak Tahsisi</a:t>
          </a:r>
          <a:endParaRPr lang="nn-NO"/>
        </a:p>
      </dgm:t>
    </dgm:pt>
    <dgm:pt modelId="{F58ABD5C-D66B-4A0F-93A6-A67ED345E0B1}" type="parTrans" cxnId="{1DE7F204-2521-4698-869E-AC507722B56B}">
      <dgm:prSet/>
      <dgm:spPr/>
      <dgm:t>
        <a:bodyPr/>
        <a:lstStyle/>
        <a:p>
          <a:endParaRPr lang="tr-TR"/>
        </a:p>
      </dgm:t>
    </dgm:pt>
    <dgm:pt modelId="{261F60C5-863B-4866-83BE-A6520A03739B}" type="sibTrans" cxnId="{1DE7F204-2521-4698-869E-AC507722B56B}">
      <dgm:prSet/>
      <dgm:spPr/>
      <dgm:t>
        <a:bodyPr/>
        <a:lstStyle/>
        <a:p>
          <a:endParaRPr lang="tr-TR"/>
        </a:p>
      </dgm:t>
    </dgm:pt>
    <dgm:pt modelId="{1C1D6B1F-48C3-4678-826A-1211026F40DD}">
      <dgm:prSet/>
      <dgm:spPr/>
      <dgm:t>
        <a:bodyPr/>
        <a:lstStyle/>
        <a:p>
          <a:pPr>
            <a:lnSpc>
              <a:spcPct val="100000"/>
            </a:lnSpc>
          </a:pPr>
          <a:r>
            <a:rPr lang="tr-TR"/>
            <a:t>• </a:t>
          </a:r>
          <a:r>
            <a:rPr lang="tr-TR" b="1"/>
            <a:t>Lot Büyüklüğü Optimizasyonu ve Setup / Kurulum Minimizasyonu</a:t>
          </a:r>
          <a:endParaRPr lang="tr-TR"/>
        </a:p>
      </dgm:t>
    </dgm:pt>
    <dgm:pt modelId="{20443BDD-3D71-4ABB-A03A-232DDA273B49}" type="parTrans" cxnId="{95449201-FB69-46AF-9708-06A78E61CFFB}">
      <dgm:prSet/>
      <dgm:spPr/>
      <dgm:t>
        <a:bodyPr/>
        <a:lstStyle/>
        <a:p>
          <a:endParaRPr lang="tr-TR"/>
        </a:p>
      </dgm:t>
    </dgm:pt>
    <dgm:pt modelId="{2C3B9EFA-FB20-4B9E-9A08-66A1935E9062}" type="sibTrans" cxnId="{95449201-FB69-46AF-9708-06A78E61CFFB}">
      <dgm:prSet/>
      <dgm:spPr/>
      <dgm:t>
        <a:bodyPr/>
        <a:lstStyle/>
        <a:p>
          <a:endParaRPr lang="tr-TR"/>
        </a:p>
      </dgm:t>
    </dgm:pt>
    <dgm:pt modelId="{E8C642C5-1946-4CEC-BF5B-9DD2C2B19DFA}">
      <dgm:prSet/>
      <dgm:spPr/>
      <dgm:t>
        <a:bodyPr/>
        <a:lstStyle/>
        <a:p>
          <a:pPr>
            <a:lnSpc>
              <a:spcPct val="100000"/>
            </a:lnSpc>
          </a:pPr>
          <a:r>
            <a:rPr lang="tr-TR"/>
            <a:t>• </a:t>
          </a:r>
          <a:r>
            <a:rPr lang="tr-TR" b="1"/>
            <a:t>Hızlı Kalıp Değişimi ( SMED – </a:t>
          </a:r>
          <a:r>
            <a:rPr lang="tr-TR" b="1" err="1"/>
            <a:t>Single</a:t>
          </a:r>
          <a:r>
            <a:rPr lang="tr-TR" b="1"/>
            <a:t> Minute Exchange of </a:t>
          </a:r>
          <a:r>
            <a:rPr lang="tr-TR" b="1" err="1"/>
            <a:t>Dies</a:t>
          </a:r>
          <a:r>
            <a:rPr lang="tr-TR" b="1"/>
            <a:t> )</a:t>
          </a:r>
          <a:endParaRPr lang="tr-TR"/>
        </a:p>
      </dgm:t>
    </dgm:pt>
    <dgm:pt modelId="{39F89B7F-2AA2-4B4D-A5D0-79C1BB0588E6}" type="parTrans" cxnId="{0E406574-BEF5-4470-91CB-29E193F896B1}">
      <dgm:prSet/>
      <dgm:spPr/>
      <dgm:t>
        <a:bodyPr/>
        <a:lstStyle/>
        <a:p>
          <a:endParaRPr lang="tr-TR"/>
        </a:p>
      </dgm:t>
    </dgm:pt>
    <dgm:pt modelId="{7F912CDF-5304-4EE6-9732-1F0DE4ED11B3}" type="sibTrans" cxnId="{0E406574-BEF5-4470-91CB-29E193F896B1}">
      <dgm:prSet/>
      <dgm:spPr/>
      <dgm:t>
        <a:bodyPr/>
        <a:lstStyle/>
        <a:p>
          <a:endParaRPr lang="tr-TR"/>
        </a:p>
      </dgm:t>
    </dgm:pt>
    <dgm:pt modelId="{A512AA9E-0E23-4F83-8AEF-E1F86F99CCC6}" type="pres">
      <dgm:prSet presAssocID="{668078B7-2E26-4691-8EC8-ECCCC0D21B6F}" presName="root" presStyleCnt="0">
        <dgm:presLayoutVars>
          <dgm:dir/>
          <dgm:resizeHandles val="exact"/>
        </dgm:presLayoutVars>
      </dgm:prSet>
      <dgm:spPr/>
    </dgm:pt>
    <dgm:pt modelId="{5C65E2E0-A44B-4D0F-89A6-3FAFA5543583}" type="pres">
      <dgm:prSet presAssocID="{D53FD8D6-ABA3-4C74-B3F0-7656FF64CC8B}" presName="compNode" presStyleCnt="0"/>
      <dgm:spPr/>
    </dgm:pt>
    <dgm:pt modelId="{7A8134E9-1B7D-4382-90C2-AE472D1FF814}" type="pres">
      <dgm:prSet presAssocID="{D53FD8D6-ABA3-4C74-B3F0-7656FF64CC8B}" presName="bgRect" presStyleLbl="bgShp" presStyleIdx="0" presStyleCnt="8" custLinFactNeighborX="3233" custLinFactNeighborY="2218"/>
      <dgm:spPr/>
    </dgm:pt>
    <dgm:pt modelId="{9BF04EF0-5723-4474-B5A3-B37B0B1895D3}" type="pres">
      <dgm:prSet presAssocID="{D53FD8D6-ABA3-4C74-B3F0-7656FF64CC8B}" presName="iconRect" presStyleLbl="node1" presStyleIdx="0" presStyleCnt="8" custLinFactNeighborX="13635" custLinFactNeighborY="2159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abrika"/>
        </a:ext>
      </dgm:extLst>
    </dgm:pt>
    <dgm:pt modelId="{12B81E0E-81CE-42B8-BA97-672FB34E2807}" type="pres">
      <dgm:prSet presAssocID="{D53FD8D6-ABA3-4C74-B3F0-7656FF64CC8B}" presName="spaceRect" presStyleCnt="0"/>
      <dgm:spPr/>
    </dgm:pt>
    <dgm:pt modelId="{BB08BC42-4CEB-44C8-B5CE-F9E0BB943FA6}" type="pres">
      <dgm:prSet presAssocID="{D53FD8D6-ABA3-4C74-B3F0-7656FF64CC8B}" presName="parTx" presStyleLbl="revTx" presStyleIdx="0" presStyleCnt="8">
        <dgm:presLayoutVars>
          <dgm:chMax val="0"/>
          <dgm:chPref val="0"/>
        </dgm:presLayoutVars>
      </dgm:prSet>
      <dgm:spPr/>
    </dgm:pt>
    <dgm:pt modelId="{981848EF-BB95-44CF-B032-D4946001BD06}" type="pres">
      <dgm:prSet presAssocID="{0DF8CB11-518C-4069-81C0-53775B09A4AE}" presName="sibTrans" presStyleCnt="0"/>
      <dgm:spPr/>
    </dgm:pt>
    <dgm:pt modelId="{13CE4211-17EB-4321-93AF-D2DFC7DA5431}" type="pres">
      <dgm:prSet presAssocID="{F7CCB86C-AAAB-4768-A3BB-0F13799437FD}" presName="compNode" presStyleCnt="0"/>
      <dgm:spPr/>
    </dgm:pt>
    <dgm:pt modelId="{6977F32D-EAE0-456A-BD7A-A9EB2B855FE7}" type="pres">
      <dgm:prSet presAssocID="{F7CCB86C-AAAB-4768-A3BB-0F13799437FD}" presName="bgRect" presStyleLbl="bgShp" presStyleIdx="1" presStyleCnt="8"/>
      <dgm:spPr/>
    </dgm:pt>
    <dgm:pt modelId="{D50E9B80-8A55-48DD-BB58-78582C131ADA}" type="pres">
      <dgm:prSet presAssocID="{F7CCB86C-AAAB-4768-A3BB-0F13799437FD}" presName="iconRect" presStyleLbl="node1" presStyleIdx="1" presStyleCnt="8"/>
      <dgm:spPr>
        <a:blipFill>
          <a:blip xmlns:r="http://schemas.openxmlformats.org/officeDocument/2006/relationships" r:embed="rId2"/>
          <a:srcRect/>
          <a:stretch>
            <a:fillRect/>
          </a:stretch>
        </a:blipFill>
      </dgm:spPr>
    </dgm:pt>
    <dgm:pt modelId="{F72A9263-7C60-43A0-8BDA-0F35051DD323}" type="pres">
      <dgm:prSet presAssocID="{F7CCB86C-AAAB-4768-A3BB-0F13799437FD}" presName="spaceRect" presStyleCnt="0"/>
      <dgm:spPr/>
    </dgm:pt>
    <dgm:pt modelId="{28CAAC37-6DE5-4BE7-8FBC-03F2D0576F1D}" type="pres">
      <dgm:prSet presAssocID="{F7CCB86C-AAAB-4768-A3BB-0F13799437FD}" presName="parTx" presStyleLbl="revTx" presStyleIdx="1" presStyleCnt="8">
        <dgm:presLayoutVars>
          <dgm:chMax val="0"/>
          <dgm:chPref val="0"/>
        </dgm:presLayoutVars>
      </dgm:prSet>
      <dgm:spPr/>
    </dgm:pt>
    <dgm:pt modelId="{E01563B5-699C-4B9F-A6CE-C54CCA6C9C70}" type="pres">
      <dgm:prSet presAssocID="{9AC32D1F-B67E-4A21-AA8B-138E65487CF0}" presName="sibTrans" presStyleCnt="0"/>
      <dgm:spPr/>
    </dgm:pt>
    <dgm:pt modelId="{8DE6BDAF-3E7A-42AB-8E46-7BC7B5561E1E}" type="pres">
      <dgm:prSet presAssocID="{E73C0355-B112-4F39-A106-D2ECD06BB2C1}" presName="compNode" presStyleCnt="0"/>
      <dgm:spPr/>
    </dgm:pt>
    <dgm:pt modelId="{3C1518C6-3723-407F-8F3D-71B3A391BAB3}" type="pres">
      <dgm:prSet presAssocID="{E73C0355-B112-4F39-A106-D2ECD06BB2C1}" presName="bgRect" presStyleLbl="bgShp" presStyleIdx="2" presStyleCnt="8" custLinFactNeighborY="-1395"/>
      <dgm:spPr/>
    </dgm:pt>
    <dgm:pt modelId="{0541BF08-55D7-47A7-8EAF-E1989C7E57DA}" type="pres">
      <dgm:prSet presAssocID="{E73C0355-B112-4F39-A106-D2ECD06BB2C1}"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oon Viewing Ceremony"/>
        </a:ext>
      </dgm:extLst>
    </dgm:pt>
    <dgm:pt modelId="{AF6F72BD-EE85-4CCF-A5C0-031068686798}" type="pres">
      <dgm:prSet presAssocID="{E73C0355-B112-4F39-A106-D2ECD06BB2C1}" presName="spaceRect" presStyleCnt="0"/>
      <dgm:spPr/>
    </dgm:pt>
    <dgm:pt modelId="{245324BE-D73F-4C2E-BF9C-88D260A806E9}" type="pres">
      <dgm:prSet presAssocID="{E73C0355-B112-4F39-A106-D2ECD06BB2C1}" presName="parTx" presStyleLbl="revTx" presStyleIdx="2" presStyleCnt="8">
        <dgm:presLayoutVars>
          <dgm:chMax val="0"/>
          <dgm:chPref val="0"/>
        </dgm:presLayoutVars>
      </dgm:prSet>
      <dgm:spPr/>
    </dgm:pt>
    <dgm:pt modelId="{1CBA9DBC-5AA1-4894-A809-6E28703DD799}" type="pres">
      <dgm:prSet presAssocID="{CEE2748D-F906-431D-8D31-412521700719}" presName="sibTrans" presStyleCnt="0"/>
      <dgm:spPr/>
    </dgm:pt>
    <dgm:pt modelId="{FB246447-1CEA-409D-A5A3-BE3C585AA432}" type="pres">
      <dgm:prSet presAssocID="{4312AB52-FF8E-4C96-A8E9-3CE7CE81DF60}" presName="compNode" presStyleCnt="0"/>
      <dgm:spPr/>
    </dgm:pt>
    <dgm:pt modelId="{2FBB92FF-8630-43C8-9212-0E4646C572F0}" type="pres">
      <dgm:prSet presAssocID="{4312AB52-FF8E-4C96-A8E9-3CE7CE81DF60}" presName="bgRect" presStyleLbl="bgShp" presStyleIdx="3" presStyleCnt="8"/>
      <dgm:spPr/>
    </dgm:pt>
    <dgm:pt modelId="{25CF8F67-E1DE-459A-B9E1-F5D1E6052315}" type="pres">
      <dgm:prSet presAssocID="{4312AB52-FF8E-4C96-A8E9-3CE7CE81DF60}"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aily Calendar"/>
        </a:ext>
      </dgm:extLst>
    </dgm:pt>
    <dgm:pt modelId="{64C234C2-3C42-4C6D-8F0B-3A38C040882E}" type="pres">
      <dgm:prSet presAssocID="{4312AB52-FF8E-4C96-A8E9-3CE7CE81DF60}" presName="spaceRect" presStyleCnt="0"/>
      <dgm:spPr/>
    </dgm:pt>
    <dgm:pt modelId="{84CF3FB3-0A24-4D4E-A1B9-C17E90D60798}" type="pres">
      <dgm:prSet presAssocID="{4312AB52-FF8E-4C96-A8E9-3CE7CE81DF60}" presName="parTx" presStyleLbl="revTx" presStyleIdx="3" presStyleCnt="8">
        <dgm:presLayoutVars>
          <dgm:chMax val="0"/>
          <dgm:chPref val="0"/>
        </dgm:presLayoutVars>
      </dgm:prSet>
      <dgm:spPr/>
    </dgm:pt>
    <dgm:pt modelId="{711EEFEB-7D38-4454-84E1-7FFA9289F291}" type="pres">
      <dgm:prSet presAssocID="{9DA89B66-C800-475D-BDE1-5DF2459F66A3}" presName="sibTrans" presStyleCnt="0"/>
      <dgm:spPr/>
    </dgm:pt>
    <dgm:pt modelId="{62E927CC-2BFC-4ECA-9A04-727C7EFFA561}" type="pres">
      <dgm:prSet presAssocID="{64A56373-60AE-45E3-8416-124E79CBEF77}" presName="compNode" presStyleCnt="0"/>
      <dgm:spPr/>
    </dgm:pt>
    <dgm:pt modelId="{0DBA6A41-CBF7-4884-9D0C-52576905FD9D}" type="pres">
      <dgm:prSet presAssocID="{64A56373-60AE-45E3-8416-124E79CBEF77}" presName="bgRect" presStyleLbl="bgShp" presStyleIdx="4" presStyleCnt="8"/>
      <dgm:spPr/>
    </dgm:pt>
    <dgm:pt modelId="{1B811841-9937-44B6-AC94-39A09724600A}" type="pres">
      <dgm:prSet presAssocID="{64A56373-60AE-45E3-8416-124E79CBEF77}"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Kaynakçı"/>
        </a:ext>
      </dgm:extLst>
    </dgm:pt>
    <dgm:pt modelId="{5AAD1B27-4EA2-4EF0-9078-D6C97F644618}" type="pres">
      <dgm:prSet presAssocID="{64A56373-60AE-45E3-8416-124E79CBEF77}" presName="spaceRect" presStyleCnt="0"/>
      <dgm:spPr/>
    </dgm:pt>
    <dgm:pt modelId="{34CB2B21-9EE1-4014-B091-E88DB181CEA2}" type="pres">
      <dgm:prSet presAssocID="{64A56373-60AE-45E3-8416-124E79CBEF77}" presName="parTx" presStyleLbl="revTx" presStyleIdx="4" presStyleCnt="8">
        <dgm:presLayoutVars>
          <dgm:chMax val="0"/>
          <dgm:chPref val="0"/>
        </dgm:presLayoutVars>
      </dgm:prSet>
      <dgm:spPr/>
    </dgm:pt>
    <dgm:pt modelId="{9A61A3A9-3C55-4A61-B3AD-3BF577371517}" type="pres">
      <dgm:prSet presAssocID="{1841AADA-F650-4221-BC36-4CFD5BAFF399}" presName="sibTrans" presStyleCnt="0"/>
      <dgm:spPr/>
    </dgm:pt>
    <dgm:pt modelId="{D67AE95B-5DF8-4072-9FFF-2C3B5621E3A0}" type="pres">
      <dgm:prSet presAssocID="{9E6B053B-7872-4CF6-AE25-7C797DA5D0E2}" presName="compNode" presStyleCnt="0"/>
      <dgm:spPr/>
    </dgm:pt>
    <dgm:pt modelId="{0394D5D5-F0DE-40D9-8C91-76F2D06D0274}" type="pres">
      <dgm:prSet presAssocID="{9E6B053B-7872-4CF6-AE25-7C797DA5D0E2}" presName="bgRect" presStyleLbl="bgShp" presStyleIdx="5" presStyleCnt="8"/>
      <dgm:spPr/>
    </dgm:pt>
    <dgm:pt modelId="{785CF85E-BDD4-4CB1-B25B-018C42E286EA}" type="pres">
      <dgm:prSet presAssocID="{9E6B053B-7872-4CF6-AE25-7C797DA5D0E2}" presName="iconRect" presStyleLbl="node1" presStyleIdx="5" presStyleCnt="8"/>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larm Çalıyor düz dolguyla"/>
        </a:ext>
      </dgm:extLst>
    </dgm:pt>
    <dgm:pt modelId="{3D2D2373-870A-4370-9E6A-C9D2AB3DAA85}" type="pres">
      <dgm:prSet presAssocID="{9E6B053B-7872-4CF6-AE25-7C797DA5D0E2}" presName="spaceRect" presStyleCnt="0"/>
      <dgm:spPr/>
    </dgm:pt>
    <dgm:pt modelId="{363DD541-97C4-4172-99EE-38A135F6A101}" type="pres">
      <dgm:prSet presAssocID="{9E6B053B-7872-4CF6-AE25-7C797DA5D0E2}" presName="parTx" presStyleLbl="revTx" presStyleIdx="5" presStyleCnt="8">
        <dgm:presLayoutVars>
          <dgm:chMax val="0"/>
          <dgm:chPref val="0"/>
        </dgm:presLayoutVars>
      </dgm:prSet>
      <dgm:spPr/>
    </dgm:pt>
    <dgm:pt modelId="{0D2FA1E4-B7D3-41A4-8BB2-D9A6D573AFAC}" type="pres">
      <dgm:prSet presAssocID="{261F60C5-863B-4866-83BE-A6520A03739B}" presName="sibTrans" presStyleCnt="0"/>
      <dgm:spPr/>
    </dgm:pt>
    <dgm:pt modelId="{4C19E3A4-2D80-44F2-9588-537E0C700200}" type="pres">
      <dgm:prSet presAssocID="{1C1D6B1F-48C3-4678-826A-1211026F40DD}" presName="compNode" presStyleCnt="0"/>
      <dgm:spPr/>
    </dgm:pt>
    <dgm:pt modelId="{13B788E4-7109-43C1-990A-D54B5F55482F}" type="pres">
      <dgm:prSet presAssocID="{1C1D6B1F-48C3-4678-826A-1211026F40DD}" presName="bgRect" presStyleLbl="bgShp" presStyleIdx="6" presStyleCnt="8"/>
      <dgm:spPr/>
    </dgm:pt>
    <dgm:pt modelId="{F55D761A-7A2E-4D9B-BA82-23F6606C0F11}" type="pres">
      <dgm:prSet presAssocID="{1C1D6B1F-48C3-4678-826A-1211026F40DD}" presName="iconRect" presStyleLbl="node1" presStyleIdx="6" presStyleCnt="8"/>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Dişliler ana hat"/>
        </a:ext>
      </dgm:extLst>
    </dgm:pt>
    <dgm:pt modelId="{10F4A69C-D938-478D-B00E-0584F114EACF}" type="pres">
      <dgm:prSet presAssocID="{1C1D6B1F-48C3-4678-826A-1211026F40DD}" presName="spaceRect" presStyleCnt="0"/>
      <dgm:spPr/>
    </dgm:pt>
    <dgm:pt modelId="{9D3EA2B9-19FD-4F17-8730-933D18EEE37C}" type="pres">
      <dgm:prSet presAssocID="{1C1D6B1F-48C3-4678-826A-1211026F40DD}" presName="parTx" presStyleLbl="revTx" presStyleIdx="6" presStyleCnt="8">
        <dgm:presLayoutVars>
          <dgm:chMax val="0"/>
          <dgm:chPref val="0"/>
        </dgm:presLayoutVars>
      </dgm:prSet>
      <dgm:spPr/>
    </dgm:pt>
    <dgm:pt modelId="{2C941459-BE72-49BB-9728-69491DCCCD1D}" type="pres">
      <dgm:prSet presAssocID="{2C3B9EFA-FB20-4B9E-9A08-66A1935E9062}" presName="sibTrans" presStyleCnt="0"/>
      <dgm:spPr/>
    </dgm:pt>
    <dgm:pt modelId="{4B6B0753-A249-4FBF-A9C7-F19D3898E924}" type="pres">
      <dgm:prSet presAssocID="{E8C642C5-1946-4CEC-BF5B-9DD2C2B19DFA}" presName="compNode" presStyleCnt="0"/>
      <dgm:spPr/>
    </dgm:pt>
    <dgm:pt modelId="{0DA017D8-61F1-440B-A0A0-D89A0885989E}" type="pres">
      <dgm:prSet presAssocID="{E8C642C5-1946-4CEC-BF5B-9DD2C2B19DFA}" presName="bgRect" presStyleLbl="bgShp" presStyleIdx="7" presStyleCnt="8"/>
      <dgm:spPr/>
    </dgm:pt>
    <dgm:pt modelId="{5622FAC2-48C3-44F7-9B8A-F3E0A133E76E}" type="pres">
      <dgm:prSet presAssocID="{E8C642C5-1946-4CEC-BF5B-9DD2C2B19DFA}" presName="iconRect" presStyleLbl="node1" presStyleIdx="7" presStyleCnt="8"/>
      <dgm:spPr>
        <a:blipFill>
          <a:blip xmlns:r="http://schemas.openxmlformats.org/officeDocument/2006/relationships">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şletmenin Büyümesi düz dolguyla"/>
        </a:ext>
      </dgm:extLst>
    </dgm:pt>
    <dgm:pt modelId="{60098F8C-40F7-44C5-A5C7-2686C955A2B9}" type="pres">
      <dgm:prSet presAssocID="{E8C642C5-1946-4CEC-BF5B-9DD2C2B19DFA}" presName="spaceRect" presStyleCnt="0"/>
      <dgm:spPr/>
    </dgm:pt>
    <dgm:pt modelId="{9D4EED48-37C5-42D3-8B99-F28ECE44C52D}" type="pres">
      <dgm:prSet presAssocID="{E8C642C5-1946-4CEC-BF5B-9DD2C2B19DFA}" presName="parTx" presStyleLbl="revTx" presStyleIdx="7" presStyleCnt="8">
        <dgm:presLayoutVars>
          <dgm:chMax val="0"/>
          <dgm:chPref val="0"/>
        </dgm:presLayoutVars>
      </dgm:prSet>
      <dgm:spPr/>
    </dgm:pt>
  </dgm:ptLst>
  <dgm:cxnLst>
    <dgm:cxn modelId="{95449201-FB69-46AF-9708-06A78E61CFFB}" srcId="{668078B7-2E26-4691-8EC8-ECCCC0D21B6F}" destId="{1C1D6B1F-48C3-4678-826A-1211026F40DD}" srcOrd="6" destOrd="0" parTransId="{20443BDD-3D71-4ABB-A03A-232DDA273B49}" sibTransId="{2C3B9EFA-FB20-4B9E-9A08-66A1935E9062}"/>
    <dgm:cxn modelId="{1DE7F204-2521-4698-869E-AC507722B56B}" srcId="{668078B7-2E26-4691-8EC8-ECCCC0D21B6F}" destId="{9E6B053B-7872-4CF6-AE25-7C797DA5D0E2}" srcOrd="5" destOrd="0" parTransId="{F58ABD5C-D66B-4A0F-93A6-A67ED345E0B1}" sibTransId="{261F60C5-863B-4866-83BE-A6520A03739B}"/>
    <dgm:cxn modelId="{29F02805-8699-4B55-8AC6-69D97795340C}" srcId="{668078B7-2E26-4691-8EC8-ECCCC0D21B6F}" destId="{E73C0355-B112-4F39-A106-D2ECD06BB2C1}" srcOrd="2" destOrd="0" parTransId="{282BDC64-513A-4AB9-A193-61E39F64B874}" sibTransId="{CEE2748D-F906-431D-8D31-412521700719}"/>
    <dgm:cxn modelId="{3E93D306-B102-41A1-BAD4-7282E3FA32CD}" type="presOf" srcId="{E73C0355-B112-4F39-A106-D2ECD06BB2C1}" destId="{245324BE-D73F-4C2E-BF9C-88D260A806E9}" srcOrd="0" destOrd="0" presId="urn:microsoft.com/office/officeart/2018/2/layout/IconVerticalSolidList"/>
    <dgm:cxn modelId="{F4137C07-846C-4406-8F98-D22FF57A36A1}" type="presOf" srcId="{D53FD8D6-ABA3-4C74-B3F0-7656FF64CC8B}" destId="{BB08BC42-4CEB-44C8-B5CE-F9E0BB943FA6}" srcOrd="0" destOrd="0" presId="urn:microsoft.com/office/officeart/2018/2/layout/IconVerticalSolidList"/>
    <dgm:cxn modelId="{8C5C522D-A5FB-421D-AEE6-294292723F0F}" type="presOf" srcId="{9E6B053B-7872-4CF6-AE25-7C797DA5D0E2}" destId="{363DD541-97C4-4172-99EE-38A135F6A101}" srcOrd="0" destOrd="0" presId="urn:microsoft.com/office/officeart/2018/2/layout/IconVerticalSolidList"/>
    <dgm:cxn modelId="{92D6843D-2DA8-4E8C-9B9E-D3DAABE46184}" srcId="{668078B7-2E26-4691-8EC8-ECCCC0D21B6F}" destId="{F7CCB86C-AAAB-4768-A3BB-0F13799437FD}" srcOrd="1" destOrd="0" parTransId="{30EFFBC2-F93C-4D5A-A52C-7C2A39CE235F}" sibTransId="{9AC32D1F-B67E-4A21-AA8B-138E65487CF0}"/>
    <dgm:cxn modelId="{134A273E-DFE7-4045-AB62-13F1FAFFA8E8}" type="presOf" srcId="{4312AB52-FF8E-4C96-A8E9-3CE7CE81DF60}" destId="{84CF3FB3-0A24-4D4E-A1B9-C17E90D60798}" srcOrd="0" destOrd="0" presId="urn:microsoft.com/office/officeart/2018/2/layout/IconVerticalSolidList"/>
    <dgm:cxn modelId="{84325C45-B09C-46A1-880E-5D14C765F8DE}" type="presOf" srcId="{668078B7-2E26-4691-8EC8-ECCCC0D21B6F}" destId="{A512AA9E-0E23-4F83-8AEF-E1F86F99CCC6}" srcOrd="0" destOrd="0" presId="urn:microsoft.com/office/officeart/2018/2/layout/IconVerticalSolidList"/>
    <dgm:cxn modelId="{0E406574-BEF5-4470-91CB-29E193F896B1}" srcId="{668078B7-2E26-4691-8EC8-ECCCC0D21B6F}" destId="{E8C642C5-1946-4CEC-BF5B-9DD2C2B19DFA}" srcOrd="7" destOrd="0" parTransId="{39F89B7F-2AA2-4B4D-A5D0-79C1BB0588E6}" sibTransId="{7F912CDF-5304-4EE6-9732-1F0DE4ED11B3}"/>
    <dgm:cxn modelId="{59732777-1BDA-48D7-8F4D-DBC0A3DFD014}" srcId="{668078B7-2E26-4691-8EC8-ECCCC0D21B6F}" destId="{64A56373-60AE-45E3-8416-124E79CBEF77}" srcOrd="4" destOrd="0" parTransId="{108AB5AB-028A-4882-9CDB-DC20F684D38F}" sibTransId="{1841AADA-F650-4221-BC36-4CFD5BAFF399}"/>
    <dgm:cxn modelId="{DD0E6C93-9A0E-4CEF-8AFF-219866EF9B64}" srcId="{668078B7-2E26-4691-8EC8-ECCCC0D21B6F}" destId="{D53FD8D6-ABA3-4C74-B3F0-7656FF64CC8B}" srcOrd="0" destOrd="0" parTransId="{ACD3767D-C0BA-46F7-9AFE-C97D20D6F510}" sibTransId="{0DF8CB11-518C-4069-81C0-53775B09A4AE}"/>
    <dgm:cxn modelId="{5611239D-2C4E-4D46-A8E4-4FAD66D5F094}" type="presOf" srcId="{E8C642C5-1946-4CEC-BF5B-9DD2C2B19DFA}" destId="{9D4EED48-37C5-42D3-8B99-F28ECE44C52D}" srcOrd="0" destOrd="0" presId="urn:microsoft.com/office/officeart/2018/2/layout/IconVerticalSolidList"/>
    <dgm:cxn modelId="{C6A66CA6-FBE2-43E6-B906-82552DF56A8E}" type="presOf" srcId="{1C1D6B1F-48C3-4678-826A-1211026F40DD}" destId="{9D3EA2B9-19FD-4F17-8730-933D18EEE37C}" srcOrd="0" destOrd="0" presId="urn:microsoft.com/office/officeart/2018/2/layout/IconVerticalSolidList"/>
    <dgm:cxn modelId="{A95508AD-26D2-42CA-B368-9AF068DF8411}" type="presOf" srcId="{64A56373-60AE-45E3-8416-124E79CBEF77}" destId="{34CB2B21-9EE1-4014-B091-E88DB181CEA2}" srcOrd="0" destOrd="0" presId="urn:microsoft.com/office/officeart/2018/2/layout/IconVerticalSolidList"/>
    <dgm:cxn modelId="{701E37CE-EC7F-4927-8816-59D2D611A740}" type="presOf" srcId="{F7CCB86C-AAAB-4768-A3BB-0F13799437FD}" destId="{28CAAC37-6DE5-4BE7-8FBC-03F2D0576F1D}" srcOrd="0" destOrd="0" presId="urn:microsoft.com/office/officeart/2018/2/layout/IconVerticalSolidList"/>
    <dgm:cxn modelId="{26D3E3CE-1528-459E-9861-46753E6301FD}" srcId="{668078B7-2E26-4691-8EC8-ECCCC0D21B6F}" destId="{4312AB52-FF8E-4C96-A8E9-3CE7CE81DF60}" srcOrd="3" destOrd="0" parTransId="{64AF075B-E20F-44AC-BF16-CF1226DC89DC}" sibTransId="{9DA89B66-C800-475D-BDE1-5DF2459F66A3}"/>
    <dgm:cxn modelId="{C6853982-33DE-462F-AE03-0342FB81DCC3}" type="presParOf" srcId="{A512AA9E-0E23-4F83-8AEF-E1F86F99CCC6}" destId="{5C65E2E0-A44B-4D0F-89A6-3FAFA5543583}" srcOrd="0" destOrd="0" presId="urn:microsoft.com/office/officeart/2018/2/layout/IconVerticalSolidList"/>
    <dgm:cxn modelId="{850A8BAC-B486-4D87-B40E-353AF05F6154}" type="presParOf" srcId="{5C65E2E0-A44B-4D0F-89A6-3FAFA5543583}" destId="{7A8134E9-1B7D-4382-90C2-AE472D1FF814}" srcOrd="0" destOrd="0" presId="urn:microsoft.com/office/officeart/2018/2/layout/IconVerticalSolidList"/>
    <dgm:cxn modelId="{F495307C-5015-4A69-869A-C26A52CB07C5}" type="presParOf" srcId="{5C65E2E0-A44B-4D0F-89A6-3FAFA5543583}" destId="{9BF04EF0-5723-4474-B5A3-B37B0B1895D3}" srcOrd="1" destOrd="0" presId="urn:microsoft.com/office/officeart/2018/2/layout/IconVerticalSolidList"/>
    <dgm:cxn modelId="{F426AB06-4A59-4B36-A098-10834802A0E0}" type="presParOf" srcId="{5C65E2E0-A44B-4D0F-89A6-3FAFA5543583}" destId="{12B81E0E-81CE-42B8-BA97-672FB34E2807}" srcOrd="2" destOrd="0" presId="urn:microsoft.com/office/officeart/2018/2/layout/IconVerticalSolidList"/>
    <dgm:cxn modelId="{E2D1A88B-C0C0-4C47-B85A-7A338E7855A7}" type="presParOf" srcId="{5C65E2E0-A44B-4D0F-89A6-3FAFA5543583}" destId="{BB08BC42-4CEB-44C8-B5CE-F9E0BB943FA6}" srcOrd="3" destOrd="0" presId="urn:microsoft.com/office/officeart/2018/2/layout/IconVerticalSolidList"/>
    <dgm:cxn modelId="{63A2A5F7-5977-4E7E-9D46-9DA8E576642F}" type="presParOf" srcId="{A512AA9E-0E23-4F83-8AEF-E1F86F99CCC6}" destId="{981848EF-BB95-44CF-B032-D4946001BD06}" srcOrd="1" destOrd="0" presId="urn:microsoft.com/office/officeart/2018/2/layout/IconVerticalSolidList"/>
    <dgm:cxn modelId="{F9653CD4-126B-4850-85C7-FAFF76B86BBE}" type="presParOf" srcId="{A512AA9E-0E23-4F83-8AEF-E1F86F99CCC6}" destId="{13CE4211-17EB-4321-93AF-D2DFC7DA5431}" srcOrd="2" destOrd="0" presId="urn:microsoft.com/office/officeart/2018/2/layout/IconVerticalSolidList"/>
    <dgm:cxn modelId="{06E47CC2-A276-44AB-A31D-6C39B112A185}" type="presParOf" srcId="{13CE4211-17EB-4321-93AF-D2DFC7DA5431}" destId="{6977F32D-EAE0-456A-BD7A-A9EB2B855FE7}" srcOrd="0" destOrd="0" presId="urn:microsoft.com/office/officeart/2018/2/layout/IconVerticalSolidList"/>
    <dgm:cxn modelId="{BCAF57D6-38B2-4222-8335-AC092C3FC0F0}" type="presParOf" srcId="{13CE4211-17EB-4321-93AF-D2DFC7DA5431}" destId="{D50E9B80-8A55-48DD-BB58-78582C131ADA}" srcOrd="1" destOrd="0" presId="urn:microsoft.com/office/officeart/2018/2/layout/IconVerticalSolidList"/>
    <dgm:cxn modelId="{14EF96B0-4169-4DB8-B62C-F517F30AC244}" type="presParOf" srcId="{13CE4211-17EB-4321-93AF-D2DFC7DA5431}" destId="{F72A9263-7C60-43A0-8BDA-0F35051DD323}" srcOrd="2" destOrd="0" presId="urn:microsoft.com/office/officeart/2018/2/layout/IconVerticalSolidList"/>
    <dgm:cxn modelId="{0B779C05-42BB-4378-9A05-D75205FF0759}" type="presParOf" srcId="{13CE4211-17EB-4321-93AF-D2DFC7DA5431}" destId="{28CAAC37-6DE5-4BE7-8FBC-03F2D0576F1D}" srcOrd="3" destOrd="0" presId="urn:microsoft.com/office/officeart/2018/2/layout/IconVerticalSolidList"/>
    <dgm:cxn modelId="{77E6F570-9E17-4737-A44E-B2312040A4D5}" type="presParOf" srcId="{A512AA9E-0E23-4F83-8AEF-E1F86F99CCC6}" destId="{E01563B5-699C-4B9F-A6CE-C54CCA6C9C70}" srcOrd="3" destOrd="0" presId="urn:microsoft.com/office/officeart/2018/2/layout/IconVerticalSolidList"/>
    <dgm:cxn modelId="{11D4C8DA-CFE1-488E-BDFA-63388EB6A922}" type="presParOf" srcId="{A512AA9E-0E23-4F83-8AEF-E1F86F99CCC6}" destId="{8DE6BDAF-3E7A-42AB-8E46-7BC7B5561E1E}" srcOrd="4" destOrd="0" presId="urn:microsoft.com/office/officeart/2018/2/layout/IconVerticalSolidList"/>
    <dgm:cxn modelId="{E088F695-AB78-4FD8-BF01-0A0C1FD72785}" type="presParOf" srcId="{8DE6BDAF-3E7A-42AB-8E46-7BC7B5561E1E}" destId="{3C1518C6-3723-407F-8F3D-71B3A391BAB3}" srcOrd="0" destOrd="0" presId="urn:microsoft.com/office/officeart/2018/2/layout/IconVerticalSolidList"/>
    <dgm:cxn modelId="{83439548-2B2A-48AD-A5DB-77C7FA60C002}" type="presParOf" srcId="{8DE6BDAF-3E7A-42AB-8E46-7BC7B5561E1E}" destId="{0541BF08-55D7-47A7-8EAF-E1989C7E57DA}" srcOrd="1" destOrd="0" presId="urn:microsoft.com/office/officeart/2018/2/layout/IconVerticalSolidList"/>
    <dgm:cxn modelId="{E20AEBA8-692F-4066-8659-250F98081B27}" type="presParOf" srcId="{8DE6BDAF-3E7A-42AB-8E46-7BC7B5561E1E}" destId="{AF6F72BD-EE85-4CCF-A5C0-031068686798}" srcOrd="2" destOrd="0" presId="urn:microsoft.com/office/officeart/2018/2/layout/IconVerticalSolidList"/>
    <dgm:cxn modelId="{2ECEA409-F164-4700-8B4C-3FEB7CBDD5A2}" type="presParOf" srcId="{8DE6BDAF-3E7A-42AB-8E46-7BC7B5561E1E}" destId="{245324BE-D73F-4C2E-BF9C-88D260A806E9}" srcOrd="3" destOrd="0" presId="urn:microsoft.com/office/officeart/2018/2/layout/IconVerticalSolidList"/>
    <dgm:cxn modelId="{A64F5CA4-C4EE-43AD-A5F7-F6E50A198B68}" type="presParOf" srcId="{A512AA9E-0E23-4F83-8AEF-E1F86F99CCC6}" destId="{1CBA9DBC-5AA1-4894-A809-6E28703DD799}" srcOrd="5" destOrd="0" presId="urn:microsoft.com/office/officeart/2018/2/layout/IconVerticalSolidList"/>
    <dgm:cxn modelId="{0E0E6721-69CB-4FE9-9FA5-7779556F6A4F}" type="presParOf" srcId="{A512AA9E-0E23-4F83-8AEF-E1F86F99CCC6}" destId="{FB246447-1CEA-409D-A5A3-BE3C585AA432}" srcOrd="6" destOrd="0" presId="urn:microsoft.com/office/officeart/2018/2/layout/IconVerticalSolidList"/>
    <dgm:cxn modelId="{03933C01-3448-4206-9C06-C769AD30EFF1}" type="presParOf" srcId="{FB246447-1CEA-409D-A5A3-BE3C585AA432}" destId="{2FBB92FF-8630-43C8-9212-0E4646C572F0}" srcOrd="0" destOrd="0" presId="urn:microsoft.com/office/officeart/2018/2/layout/IconVerticalSolidList"/>
    <dgm:cxn modelId="{28314B49-3094-4859-803D-53B2911C41AD}" type="presParOf" srcId="{FB246447-1CEA-409D-A5A3-BE3C585AA432}" destId="{25CF8F67-E1DE-459A-B9E1-F5D1E6052315}" srcOrd="1" destOrd="0" presId="urn:microsoft.com/office/officeart/2018/2/layout/IconVerticalSolidList"/>
    <dgm:cxn modelId="{7D83B45C-6AA7-4315-8BC2-260A7852EA74}" type="presParOf" srcId="{FB246447-1CEA-409D-A5A3-BE3C585AA432}" destId="{64C234C2-3C42-4C6D-8F0B-3A38C040882E}" srcOrd="2" destOrd="0" presId="urn:microsoft.com/office/officeart/2018/2/layout/IconVerticalSolidList"/>
    <dgm:cxn modelId="{D0AB8063-84B5-4F1F-903B-7DBA4806F0E0}" type="presParOf" srcId="{FB246447-1CEA-409D-A5A3-BE3C585AA432}" destId="{84CF3FB3-0A24-4D4E-A1B9-C17E90D60798}" srcOrd="3" destOrd="0" presId="urn:microsoft.com/office/officeart/2018/2/layout/IconVerticalSolidList"/>
    <dgm:cxn modelId="{65DA5FB1-24AF-44A4-A710-3CF3D7A4F002}" type="presParOf" srcId="{A512AA9E-0E23-4F83-8AEF-E1F86F99CCC6}" destId="{711EEFEB-7D38-4454-84E1-7FFA9289F291}" srcOrd="7" destOrd="0" presId="urn:microsoft.com/office/officeart/2018/2/layout/IconVerticalSolidList"/>
    <dgm:cxn modelId="{4DA88E31-2CA2-4D4A-8F8F-7346EBE6405F}" type="presParOf" srcId="{A512AA9E-0E23-4F83-8AEF-E1F86F99CCC6}" destId="{62E927CC-2BFC-4ECA-9A04-727C7EFFA561}" srcOrd="8" destOrd="0" presId="urn:microsoft.com/office/officeart/2018/2/layout/IconVerticalSolidList"/>
    <dgm:cxn modelId="{42AFAD7F-0D86-45CA-A03F-6B0F25287A58}" type="presParOf" srcId="{62E927CC-2BFC-4ECA-9A04-727C7EFFA561}" destId="{0DBA6A41-CBF7-4884-9D0C-52576905FD9D}" srcOrd="0" destOrd="0" presId="urn:microsoft.com/office/officeart/2018/2/layout/IconVerticalSolidList"/>
    <dgm:cxn modelId="{F9440792-E014-49BE-A27D-8D65ED73E26E}" type="presParOf" srcId="{62E927CC-2BFC-4ECA-9A04-727C7EFFA561}" destId="{1B811841-9937-44B6-AC94-39A09724600A}" srcOrd="1" destOrd="0" presId="urn:microsoft.com/office/officeart/2018/2/layout/IconVerticalSolidList"/>
    <dgm:cxn modelId="{2C545537-8B53-4151-8AF8-23C1E7F2CEE5}" type="presParOf" srcId="{62E927CC-2BFC-4ECA-9A04-727C7EFFA561}" destId="{5AAD1B27-4EA2-4EF0-9078-D6C97F644618}" srcOrd="2" destOrd="0" presId="urn:microsoft.com/office/officeart/2018/2/layout/IconVerticalSolidList"/>
    <dgm:cxn modelId="{7E019DA2-94FF-4A72-90BE-33AD13CDC584}" type="presParOf" srcId="{62E927CC-2BFC-4ECA-9A04-727C7EFFA561}" destId="{34CB2B21-9EE1-4014-B091-E88DB181CEA2}" srcOrd="3" destOrd="0" presId="urn:microsoft.com/office/officeart/2018/2/layout/IconVerticalSolidList"/>
    <dgm:cxn modelId="{21B2F03B-FE5D-4EFE-B1D0-073DC24D8AD6}" type="presParOf" srcId="{A512AA9E-0E23-4F83-8AEF-E1F86F99CCC6}" destId="{9A61A3A9-3C55-4A61-B3AD-3BF577371517}" srcOrd="9" destOrd="0" presId="urn:microsoft.com/office/officeart/2018/2/layout/IconVerticalSolidList"/>
    <dgm:cxn modelId="{1132D342-A954-4FB3-8FBE-58F76ECAB8A2}" type="presParOf" srcId="{A512AA9E-0E23-4F83-8AEF-E1F86F99CCC6}" destId="{D67AE95B-5DF8-4072-9FFF-2C3B5621E3A0}" srcOrd="10" destOrd="0" presId="urn:microsoft.com/office/officeart/2018/2/layout/IconVerticalSolidList"/>
    <dgm:cxn modelId="{B1EFC75E-2E11-4334-9802-6D5683B937E6}" type="presParOf" srcId="{D67AE95B-5DF8-4072-9FFF-2C3B5621E3A0}" destId="{0394D5D5-F0DE-40D9-8C91-76F2D06D0274}" srcOrd="0" destOrd="0" presId="urn:microsoft.com/office/officeart/2018/2/layout/IconVerticalSolidList"/>
    <dgm:cxn modelId="{292A70D0-661B-42A4-9726-962F4BF1BEC8}" type="presParOf" srcId="{D67AE95B-5DF8-4072-9FFF-2C3B5621E3A0}" destId="{785CF85E-BDD4-4CB1-B25B-018C42E286EA}" srcOrd="1" destOrd="0" presId="urn:microsoft.com/office/officeart/2018/2/layout/IconVerticalSolidList"/>
    <dgm:cxn modelId="{80E15A33-5290-4AED-9852-A42373F68C82}" type="presParOf" srcId="{D67AE95B-5DF8-4072-9FFF-2C3B5621E3A0}" destId="{3D2D2373-870A-4370-9E6A-C9D2AB3DAA85}" srcOrd="2" destOrd="0" presId="urn:microsoft.com/office/officeart/2018/2/layout/IconVerticalSolidList"/>
    <dgm:cxn modelId="{DCC00D09-CA14-43F6-ABB6-ADA86A3C4409}" type="presParOf" srcId="{D67AE95B-5DF8-4072-9FFF-2C3B5621E3A0}" destId="{363DD541-97C4-4172-99EE-38A135F6A101}" srcOrd="3" destOrd="0" presId="urn:microsoft.com/office/officeart/2018/2/layout/IconVerticalSolidList"/>
    <dgm:cxn modelId="{894A6CB1-C89A-47B8-9B9C-3CA3228F1229}" type="presParOf" srcId="{A512AA9E-0E23-4F83-8AEF-E1F86F99CCC6}" destId="{0D2FA1E4-B7D3-41A4-8BB2-D9A6D573AFAC}" srcOrd="11" destOrd="0" presId="urn:microsoft.com/office/officeart/2018/2/layout/IconVerticalSolidList"/>
    <dgm:cxn modelId="{8C3319DA-AB46-4D89-BCA5-C0703735C2C7}" type="presParOf" srcId="{A512AA9E-0E23-4F83-8AEF-E1F86F99CCC6}" destId="{4C19E3A4-2D80-44F2-9588-537E0C700200}" srcOrd="12" destOrd="0" presId="urn:microsoft.com/office/officeart/2018/2/layout/IconVerticalSolidList"/>
    <dgm:cxn modelId="{AEA6F876-D3A5-4679-BDC9-1CB20180BC01}" type="presParOf" srcId="{4C19E3A4-2D80-44F2-9588-537E0C700200}" destId="{13B788E4-7109-43C1-990A-D54B5F55482F}" srcOrd="0" destOrd="0" presId="urn:microsoft.com/office/officeart/2018/2/layout/IconVerticalSolidList"/>
    <dgm:cxn modelId="{DA806BF1-3DC4-4B45-B80C-BF636885AA76}" type="presParOf" srcId="{4C19E3A4-2D80-44F2-9588-537E0C700200}" destId="{F55D761A-7A2E-4D9B-BA82-23F6606C0F11}" srcOrd="1" destOrd="0" presId="urn:microsoft.com/office/officeart/2018/2/layout/IconVerticalSolidList"/>
    <dgm:cxn modelId="{F70D916E-C504-4D07-8381-5D021D23CE92}" type="presParOf" srcId="{4C19E3A4-2D80-44F2-9588-537E0C700200}" destId="{10F4A69C-D938-478D-B00E-0584F114EACF}" srcOrd="2" destOrd="0" presId="urn:microsoft.com/office/officeart/2018/2/layout/IconVerticalSolidList"/>
    <dgm:cxn modelId="{CAE529E4-29B5-4954-B363-2AF568555DC6}" type="presParOf" srcId="{4C19E3A4-2D80-44F2-9588-537E0C700200}" destId="{9D3EA2B9-19FD-4F17-8730-933D18EEE37C}" srcOrd="3" destOrd="0" presId="urn:microsoft.com/office/officeart/2018/2/layout/IconVerticalSolidList"/>
    <dgm:cxn modelId="{96DA673A-BF57-45C8-BEB1-51BC1FCF5E08}" type="presParOf" srcId="{A512AA9E-0E23-4F83-8AEF-E1F86F99CCC6}" destId="{2C941459-BE72-49BB-9728-69491DCCCD1D}" srcOrd="13" destOrd="0" presId="urn:microsoft.com/office/officeart/2018/2/layout/IconVerticalSolidList"/>
    <dgm:cxn modelId="{7E2AAF2F-A783-4F89-B1A4-1DCCA33C1406}" type="presParOf" srcId="{A512AA9E-0E23-4F83-8AEF-E1F86F99CCC6}" destId="{4B6B0753-A249-4FBF-A9C7-F19D3898E924}" srcOrd="14" destOrd="0" presId="urn:microsoft.com/office/officeart/2018/2/layout/IconVerticalSolidList"/>
    <dgm:cxn modelId="{C4938603-7EFE-419D-9F67-39667B68FACE}" type="presParOf" srcId="{4B6B0753-A249-4FBF-A9C7-F19D3898E924}" destId="{0DA017D8-61F1-440B-A0A0-D89A0885989E}" srcOrd="0" destOrd="0" presId="urn:microsoft.com/office/officeart/2018/2/layout/IconVerticalSolidList"/>
    <dgm:cxn modelId="{BEC1C12A-4BE1-460D-94C0-D40A4FEA53B0}" type="presParOf" srcId="{4B6B0753-A249-4FBF-A9C7-F19D3898E924}" destId="{5622FAC2-48C3-44F7-9B8A-F3E0A133E76E}" srcOrd="1" destOrd="0" presId="urn:microsoft.com/office/officeart/2018/2/layout/IconVerticalSolidList"/>
    <dgm:cxn modelId="{C2263050-A061-4978-AE7F-A2259DF18DC5}" type="presParOf" srcId="{4B6B0753-A249-4FBF-A9C7-F19D3898E924}" destId="{60098F8C-40F7-44C5-A5C7-2686C955A2B9}" srcOrd="2" destOrd="0" presId="urn:microsoft.com/office/officeart/2018/2/layout/IconVerticalSolidList"/>
    <dgm:cxn modelId="{F3972532-8986-473D-9796-D2CA5A316117}" type="presParOf" srcId="{4B6B0753-A249-4FBF-A9C7-F19D3898E924}" destId="{9D4EED48-37C5-42D3-8B99-F28ECE44C52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98154E-A1E0-48EB-960B-039C0815FD4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086D162-E714-4407-BDF9-730D966417B3}">
      <dgm:prSet/>
      <dgm:spPr/>
      <dgm:t>
        <a:bodyPr/>
        <a:lstStyle/>
        <a:p>
          <a:pPr>
            <a:lnSpc>
              <a:spcPct val="100000"/>
            </a:lnSpc>
          </a:pPr>
          <a:r>
            <a:rPr lang="en-US"/>
            <a:t>• </a:t>
          </a:r>
          <a:r>
            <a:rPr lang="en-US" err="1"/>
            <a:t>Kapasite</a:t>
          </a:r>
          <a:r>
            <a:rPr lang="en-US"/>
            <a:t> </a:t>
          </a:r>
          <a:r>
            <a:rPr lang="en-US" err="1"/>
            <a:t>planlama</a:t>
          </a:r>
          <a:r>
            <a:rPr lang="en-US"/>
            <a:t> </a:t>
          </a:r>
          <a:r>
            <a:rPr lang="en-US" err="1"/>
            <a:t>ve</a:t>
          </a:r>
          <a:r>
            <a:rPr lang="en-US"/>
            <a:t> </a:t>
          </a:r>
          <a:r>
            <a:rPr lang="en-US" err="1"/>
            <a:t>darboğaz</a:t>
          </a:r>
          <a:r>
            <a:rPr lang="en-US"/>
            <a:t> </a:t>
          </a:r>
          <a:r>
            <a:rPr lang="en-US" err="1"/>
            <a:t>analizi</a:t>
          </a:r>
          <a:r>
            <a:rPr lang="en-US"/>
            <a:t> (TOC)</a:t>
          </a:r>
        </a:p>
      </dgm:t>
    </dgm:pt>
    <dgm:pt modelId="{4CE8F42E-9F87-4BF0-9B07-693ADFC118AC}" type="parTrans" cxnId="{13AE7F13-A4CF-4400-8FC4-8BA391C738EB}">
      <dgm:prSet/>
      <dgm:spPr/>
      <dgm:t>
        <a:bodyPr/>
        <a:lstStyle/>
        <a:p>
          <a:endParaRPr lang="en-US"/>
        </a:p>
      </dgm:t>
    </dgm:pt>
    <dgm:pt modelId="{E8628701-C4C3-4D72-93BC-EC545D0752B1}" type="sibTrans" cxnId="{13AE7F13-A4CF-4400-8FC4-8BA391C738EB}">
      <dgm:prSet/>
      <dgm:spPr/>
      <dgm:t>
        <a:bodyPr/>
        <a:lstStyle/>
        <a:p>
          <a:endParaRPr lang="en-US"/>
        </a:p>
      </dgm:t>
    </dgm:pt>
    <dgm:pt modelId="{4808B1A5-7C8D-489D-A69C-8DD520F116D8}">
      <dgm:prSet/>
      <dgm:spPr/>
      <dgm:t>
        <a:bodyPr/>
        <a:lstStyle/>
        <a:p>
          <a:pPr>
            <a:lnSpc>
              <a:spcPct val="100000"/>
            </a:lnSpc>
          </a:pPr>
          <a:r>
            <a:rPr lang="en-US"/>
            <a:t>• </a:t>
          </a:r>
          <a:r>
            <a:rPr lang="fi-FI"/>
            <a:t>Kaynak tahsisi ve makine/operatör atama modelleri</a:t>
          </a:r>
          <a:endParaRPr lang="tr-TR"/>
        </a:p>
      </dgm:t>
    </dgm:pt>
    <dgm:pt modelId="{502254D8-ED80-42F9-8CE6-95A6D213F70E}" type="parTrans" cxnId="{A44CAEB4-55CE-4D3D-88CF-0E60C977EFAC}">
      <dgm:prSet/>
      <dgm:spPr/>
      <dgm:t>
        <a:bodyPr/>
        <a:lstStyle/>
        <a:p>
          <a:endParaRPr lang="en-US"/>
        </a:p>
      </dgm:t>
    </dgm:pt>
    <dgm:pt modelId="{E4119E97-6198-4088-817E-00FFD0F922E7}" type="sibTrans" cxnId="{A44CAEB4-55CE-4D3D-88CF-0E60C977EFAC}">
      <dgm:prSet/>
      <dgm:spPr/>
      <dgm:t>
        <a:bodyPr/>
        <a:lstStyle/>
        <a:p>
          <a:endParaRPr lang="en-US"/>
        </a:p>
      </dgm:t>
    </dgm:pt>
    <dgm:pt modelId="{84E3606C-F127-45C2-B049-6D9D6F98C6EA}">
      <dgm:prSet/>
      <dgm:spPr/>
      <dgm:t>
        <a:bodyPr/>
        <a:lstStyle/>
        <a:p>
          <a:pPr>
            <a:lnSpc>
              <a:spcPct val="100000"/>
            </a:lnSpc>
          </a:pPr>
          <a:r>
            <a:rPr lang="en-US"/>
            <a:t>• </a:t>
          </a:r>
          <a:r>
            <a:rPr lang="en-US" err="1"/>
            <a:t>Çok</a:t>
          </a:r>
          <a:r>
            <a:rPr lang="en-US"/>
            <a:t> </a:t>
          </a:r>
          <a:r>
            <a:rPr lang="en-US" err="1"/>
            <a:t>beceri</a:t>
          </a:r>
          <a:r>
            <a:rPr lang="tr-TR" err="1"/>
            <a:t>kl</a:t>
          </a:r>
          <a:r>
            <a:rPr lang="en-US" err="1"/>
            <a:t>i</a:t>
          </a:r>
          <a:r>
            <a:rPr lang="en-US"/>
            <a:t> </a:t>
          </a:r>
          <a:r>
            <a:rPr lang="en-US" err="1"/>
            <a:t>iş</a:t>
          </a:r>
          <a:r>
            <a:rPr lang="en-US"/>
            <a:t> </a:t>
          </a:r>
          <a:r>
            <a:rPr lang="en-US" err="1"/>
            <a:t>gücü</a:t>
          </a:r>
          <a:r>
            <a:rPr lang="en-US"/>
            <a:t> </a:t>
          </a:r>
          <a:r>
            <a:rPr lang="en-US" err="1"/>
            <a:t>planlama</a:t>
          </a:r>
          <a:r>
            <a:rPr lang="tr-TR"/>
            <a:t> ( </a:t>
          </a:r>
          <a:r>
            <a:rPr lang="tr-TR" err="1"/>
            <a:t>Polivalans</a:t>
          </a:r>
          <a:r>
            <a:rPr lang="tr-TR"/>
            <a:t> tabloları )</a:t>
          </a:r>
          <a:endParaRPr lang="en-US"/>
        </a:p>
      </dgm:t>
    </dgm:pt>
    <dgm:pt modelId="{C6516C36-F923-4808-B4D9-95FF45C9B7A0}" type="parTrans" cxnId="{5957E310-D02E-4C56-9463-6251F685787E}">
      <dgm:prSet/>
      <dgm:spPr/>
      <dgm:t>
        <a:bodyPr/>
        <a:lstStyle/>
        <a:p>
          <a:endParaRPr lang="en-US"/>
        </a:p>
      </dgm:t>
    </dgm:pt>
    <dgm:pt modelId="{6AC588BB-A76D-44F1-BD44-4A47EE04A365}" type="sibTrans" cxnId="{5957E310-D02E-4C56-9463-6251F685787E}">
      <dgm:prSet/>
      <dgm:spPr/>
      <dgm:t>
        <a:bodyPr/>
        <a:lstStyle/>
        <a:p>
          <a:endParaRPr lang="en-US"/>
        </a:p>
      </dgm:t>
    </dgm:pt>
    <dgm:pt modelId="{85FFD6E9-840D-4233-B8F4-113F373B9AAB}">
      <dgm:prSet/>
      <dgm:spPr/>
      <dgm:t>
        <a:bodyPr/>
        <a:lstStyle/>
        <a:p>
          <a:pPr>
            <a:lnSpc>
              <a:spcPct val="100000"/>
            </a:lnSpc>
          </a:pPr>
          <a:r>
            <a:rPr lang="en-US"/>
            <a:t>• </a:t>
          </a:r>
          <a:r>
            <a:rPr lang="tr-TR"/>
            <a:t>Vardiya Çizelgeleme &amp; yük dengeleme  (</a:t>
          </a:r>
          <a:r>
            <a:rPr lang="tr-TR" err="1"/>
            <a:t>Shift</a:t>
          </a:r>
          <a:r>
            <a:rPr lang="tr-TR"/>
            <a:t> </a:t>
          </a:r>
          <a:r>
            <a:rPr lang="tr-TR" err="1"/>
            <a:t>Scheduling</a:t>
          </a:r>
          <a:r>
            <a:rPr lang="tr-TR"/>
            <a:t> / Vardiya Planlama)</a:t>
          </a:r>
        </a:p>
      </dgm:t>
    </dgm:pt>
    <dgm:pt modelId="{9175DFCF-4BFC-4EE8-B6A3-0F108C769BA7}" type="parTrans" cxnId="{8E5EA3B1-4371-4180-9E46-F3D3FE498787}">
      <dgm:prSet/>
      <dgm:spPr/>
      <dgm:t>
        <a:bodyPr/>
        <a:lstStyle/>
        <a:p>
          <a:endParaRPr lang="en-US"/>
        </a:p>
      </dgm:t>
    </dgm:pt>
    <dgm:pt modelId="{72F884FA-9329-4EC1-9901-C571774D201D}" type="sibTrans" cxnId="{8E5EA3B1-4371-4180-9E46-F3D3FE498787}">
      <dgm:prSet/>
      <dgm:spPr/>
      <dgm:t>
        <a:bodyPr/>
        <a:lstStyle/>
        <a:p>
          <a:endParaRPr lang="en-US"/>
        </a:p>
      </dgm:t>
    </dgm:pt>
    <dgm:pt modelId="{DA3ADDE6-BF99-49F7-A428-850102E5534A}">
      <dgm:prSet/>
      <dgm:spPr/>
      <dgm:t>
        <a:bodyPr/>
        <a:lstStyle/>
        <a:p>
          <a:pPr>
            <a:lnSpc>
              <a:spcPct val="100000"/>
            </a:lnSpc>
          </a:pPr>
          <a:r>
            <a:rPr lang="en-US"/>
            <a:t>• Enerji </a:t>
          </a:r>
          <a:r>
            <a:rPr lang="en-US" err="1"/>
            <a:t>ve</a:t>
          </a:r>
          <a:r>
            <a:rPr lang="en-US"/>
            <a:t> </a:t>
          </a:r>
          <a:r>
            <a:rPr lang="en-US" err="1"/>
            <a:t>ekipman</a:t>
          </a:r>
          <a:r>
            <a:rPr lang="en-US"/>
            <a:t> </a:t>
          </a:r>
          <a:r>
            <a:rPr lang="en-US" err="1"/>
            <a:t>kapasite</a:t>
          </a:r>
          <a:r>
            <a:rPr lang="en-US"/>
            <a:t> </a:t>
          </a:r>
          <a:r>
            <a:rPr lang="en-US" err="1"/>
            <a:t>optimizasyonu</a:t>
          </a:r>
          <a:endParaRPr lang="en-US"/>
        </a:p>
      </dgm:t>
    </dgm:pt>
    <dgm:pt modelId="{B40C91FE-8D20-4F43-9D11-D6181A33D566}" type="parTrans" cxnId="{FF51C4A9-DD39-4D41-AAA4-7C079A796FF7}">
      <dgm:prSet/>
      <dgm:spPr/>
      <dgm:t>
        <a:bodyPr/>
        <a:lstStyle/>
        <a:p>
          <a:endParaRPr lang="en-US"/>
        </a:p>
      </dgm:t>
    </dgm:pt>
    <dgm:pt modelId="{EBC006E3-2A9C-40F9-8E87-78C0C09C3EC1}" type="sibTrans" cxnId="{FF51C4A9-DD39-4D41-AAA4-7C079A796FF7}">
      <dgm:prSet/>
      <dgm:spPr/>
      <dgm:t>
        <a:bodyPr/>
        <a:lstStyle/>
        <a:p>
          <a:endParaRPr lang="en-US"/>
        </a:p>
      </dgm:t>
    </dgm:pt>
    <dgm:pt modelId="{C08F2DA9-A4D5-4697-91D5-F78464BCC9F0}">
      <dgm:prSet/>
      <dgm:spPr/>
      <dgm:t>
        <a:bodyPr/>
        <a:lstStyle/>
        <a:p>
          <a:pPr>
            <a:lnSpc>
              <a:spcPct val="100000"/>
            </a:lnSpc>
          </a:pPr>
          <a:r>
            <a:rPr lang="tr-TR"/>
            <a:t>Darboğaz Analizi (TOC – Theory of Constraints / Kısıtlar Teorisi)</a:t>
          </a:r>
        </a:p>
      </dgm:t>
    </dgm:pt>
    <dgm:pt modelId="{95AB86CB-DFCE-47AC-B07F-1ACB0BAA1EEB}" type="parTrans" cxnId="{F7B6DFF3-DCE5-42CF-BA34-05CA18286D52}">
      <dgm:prSet/>
      <dgm:spPr/>
      <dgm:t>
        <a:bodyPr/>
        <a:lstStyle/>
        <a:p>
          <a:endParaRPr lang="tr-TR"/>
        </a:p>
      </dgm:t>
    </dgm:pt>
    <dgm:pt modelId="{0B0105FB-CFCC-40E6-A31A-F8DB420A4446}" type="sibTrans" cxnId="{F7B6DFF3-DCE5-42CF-BA34-05CA18286D52}">
      <dgm:prSet/>
      <dgm:spPr/>
      <dgm:t>
        <a:bodyPr/>
        <a:lstStyle/>
        <a:p>
          <a:endParaRPr lang="tr-TR"/>
        </a:p>
      </dgm:t>
    </dgm:pt>
    <dgm:pt modelId="{4535F391-3426-47B4-9223-FAB3A7CB6BFB}" type="pres">
      <dgm:prSet presAssocID="{FE98154E-A1E0-48EB-960B-039C0815FD4E}" presName="root" presStyleCnt="0">
        <dgm:presLayoutVars>
          <dgm:dir/>
          <dgm:resizeHandles val="exact"/>
        </dgm:presLayoutVars>
      </dgm:prSet>
      <dgm:spPr/>
    </dgm:pt>
    <dgm:pt modelId="{C201A1E0-C7B0-4AE2-A5F8-ADB8A0C12829}" type="pres">
      <dgm:prSet presAssocID="{B086D162-E714-4407-BDF9-730D966417B3}" presName="compNode" presStyleCnt="0"/>
      <dgm:spPr/>
    </dgm:pt>
    <dgm:pt modelId="{F5A2A796-337B-4C12-A4B7-AED1D012C7D2}" type="pres">
      <dgm:prSet presAssocID="{B086D162-E714-4407-BDF9-730D966417B3}" presName="bgRect" presStyleLbl="bgShp" presStyleIdx="0" presStyleCnt="6" custLinFactNeighborX="338" custLinFactNeighborY="-38437"/>
      <dgm:spPr/>
    </dgm:pt>
    <dgm:pt modelId="{ECD3DF50-6C6E-4E88-A8CD-99666BC606B1}" type="pres">
      <dgm:prSet presAssocID="{B086D162-E714-4407-BDF9-730D966417B3}"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thly calendar"/>
        </a:ext>
      </dgm:extLst>
    </dgm:pt>
    <dgm:pt modelId="{948ADA0A-3291-4336-853D-66EAF267149F}" type="pres">
      <dgm:prSet presAssocID="{B086D162-E714-4407-BDF9-730D966417B3}" presName="spaceRect" presStyleCnt="0"/>
      <dgm:spPr/>
    </dgm:pt>
    <dgm:pt modelId="{2F81B51A-D694-4768-8070-6A8597B0F712}" type="pres">
      <dgm:prSet presAssocID="{B086D162-E714-4407-BDF9-730D966417B3}" presName="parTx" presStyleLbl="revTx" presStyleIdx="0" presStyleCnt="6">
        <dgm:presLayoutVars>
          <dgm:chMax val="0"/>
          <dgm:chPref val="0"/>
        </dgm:presLayoutVars>
      </dgm:prSet>
      <dgm:spPr/>
    </dgm:pt>
    <dgm:pt modelId="{3615A71C-B2BF-4ECD-8631-38E1303D939E}" type="pres">
      <dgm:prSet presAssocID="{E8628701-C4C3-4D72-93BC-EC545D0752B1}" presName="sibTrans" presStyleCnt="0"/>
      <dgm:spPr/>
    </dgm:pt>
    <dgm:pt modelId="{A32414CF-D52C-4ACB-94B5-D33B2BB1FD4A}" type="pres">
      <dgm:prSet presAssocID="{4808B1A5-7C8D-489D-A69C-8DD520F116D8}" presName="compNode" presStyleCnt="0"/>
      <dgm:spPr/>
    </dgm:pt>
    <dgm:pt modelId="{F904E760-B6CA-4B7B-AE47-F8AF1095172F}" type="pres">
      <dgm:prSet presAssocID="{4808B1A5-7C8D-489D-A69C-8DD520F116D8}" presName="bgRect" presStyleLbl="bgShp" presStyleIdx="1" presStyleCnt="6"/>
      <dgm:spPr/>
    </dgm:pt>
    <dgm:pt modelId="{94918EB8-5C18-4709-A7F0-D3DF378E7717}" type="pres">
      <dgm:prSet presAssocID="{4808B1A5-7C8D-489D-A69C-8DD520F116D8}"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raçlar"/>
        </a:ext>
      </dgm:extLst>
    </dgm:pt>
    <dgm:pt modelId="{979DF2DC-80D9-4187-A4A9-6C4F38B47B0C}" type="pres">
      <dgm:prSet presAssocID="{4808B1A5-7C8D-489D-A69C-8DD520F116D8}" presName="spaceRect" presStyleCnt="0"/>
      <dgm:spPr/>
    </dgm:pt>
    <dgm:pt modelId="{0AC6032A-6742-40AC-86BE-C30C33243680}" type="pres">
      <dgm:prSet presAssocID="{4808B1A5-7C8D-489D-A69C-8DD520F116D8}" presName="parTx" presStyleLbl="revTx" presStyleIdx="1" presStyleCnt="6">
        <dgm:presLayoutVars>
          <dgm:chMax val="0"/>
          <dgm:chPref val="0"/>
        </dgm:presLayoutVars>
      </dgm:prSet>
      <dgm:spPr/>
    </dgm:pt>
    <dgm:pt modelId="{CCBA0382-945D-42A9-8772-781E215B3934}" type="pres">
      <dgm:prSet presAssocID="{E4119E97-6198-4088-817E-00FFD0F922E7}" presName="sibTrans" presStyleCnt="0"/>
      <dgm:spPr/>
    </dgm:pt>
    <dgm:pt modelId="{08F07E13-B5AC-48D3-B3C6-BD02142ECEEC}" type="pres">
      <dgm:prSet presAssocID="{84E3606C-F127-45C2-B049-6D9D6F98C6EA}" presName="compNode" presStyleCnt="0"/>
      <dgm:spPr/>
    </dgm:pt>
    <dgm:pt modelId="{B22A4D48-F11F-4F7E-899A-B8B69389B0B0}" type="pres">
      <dgm:prSet presAssocID="{84E3606C-F127-45C2-B049-6D9D6F98C6EA}" presName="bgRect" presStyleLbl="bgShp" presStyleIdx="2" presStyleCnt="6"/>
      <dgm:spPr/>
    </dgm:pt>
    <dgm:pt modelId="{00176622-DCD0-49EF-8B1C-8AD2CAB904E9}" type="pres">
      <dgm:prSet presAssocID="{84E3606C-F127-45C2-B049-6D9D6F98C6EA}"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aat"/>
        </a:ext>
      </dgm:extLst>
    </dgm:pt>
    <dgm:pt modelId="{59C17AD5-0E89-4139-811B-C7DF622720D0}" type="pres">
      <dgm:prSet presAssocID="{84E3606C-F127-45C2-B049-6D9D6F98C6EA}" presName="spaceRect" presStyleCnt="0"/>
      <dgm:spPr/>
    </dgm:pt>
    <dgm:pt modelId="{3620C834-D77E-472D-AF23-A4FF19C207B6}" type="pres">
      <dgm:prSet presAssocID="{84E3606C-F127-45C2-B049-6D9D6F98C6EA}" presName="parTx" presStyleLbl="revTx" presStyleIdx="2" presStyleCnt="6">
        <dgm:presLayoutVars>
          <dgm:chMax val="0"/>
          <dgm:chPref val="0"/>
        </dgm:presLayoutVars>
      </dgm:prSet>
      <dgm:spPr/>
    </dgm:pt>
    <dgm:pt modelId="{419157CE-C607-45D7-A82C-7390997BB9F8}" type="pres">
      <dgm:prSet presAssocID="{6AC588BB-A76D-44F1-BD44-4A47EE04A365}" presName="sibTrans" presStyleCnt="0"/>
      <dgm:spPr/>
    </dgm:pt>
    <dgm:pt modelId="{AEE5A947-4D5D-4EDE-8EF8-C5D21C8B0AA0}" type="pres">
      <dgm:prSet presAssocID="{85FFD6E9-840D-4233-B8F4-113F373B9AAB}" presName="compNode" presStyleCnt="0"/>
      <dgm:spPr/>
    </dgm:pt>
    <dgm:pt modelId="{6D2691D8-342E-43AF-81A9-0943547EA15D}" type="pres">
      <dgm:prSet presAssocID="{85FFD6E9-840D-4233-B8F4-113F373B9AAB}" presName="bgRect" presStyleLbl="bgShp" presStyleIdx="3" presStyleCnt="6"/>
      <dgm:spPr/>
    </dgm:pt>
    <dgm:pt modelId="{61FBDA7D-06DC-4A1E-ABCD-7296628DB3F2}" type="pres">
      <dgm:prSet presAssocID="{85FFD6E9-840D-4233-B8F4-113F373B9AAB}"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x trolley"/>
        </a:ext>
      </dgm:extLst>
    </dgm:pt>
    <dgm:pt modelId="{B8B07935-B7DC-4704-A2F6-12B126239EDB}" type="pres">
      <dgm:prSet presAssocID="{85FFD6E9-840D-4233-B8F4-113F373B9AAB}" presName="spaceRect" presStyleCnt="0"/>
      <dgm:spPr/>
    </dgm:pt>
    <dgm:pt modelId="{4749B25E-5056-4BE9-A304-000BBBD80013}" type="pres">
      <dgm:prSet presAssocID="{85FFD6E9-840D-4233-B8F4-113F373B9AAB}" presName="parTx" presStyleLbl="revTx" presStyleIdx="3" presStyleCnt="6">
        <dgm:presLayoutVars>
          <dgm:chMax val="0"/>
          <dgm:chPref val="0"/>
        </dgm:presLayoutVars>
      </dgm:prSet>
      <dgm:spPr/>
    </dgm:pt>
    <dgm:pt modelId="{63661392-07A4-49DC-86CB-75A58582C800}" type="pres">
      <dgm:prSet presAssocID="{72F884FA-9329-4EC1-9901-C571774D201D}" presName="sibTrans" presStyleCnt="0"/>
      <dgm:spPr/>
    </dgm:pt>
    <dgm:pt modelId="{85EBACCB-E5C1-4BB9-A91B-DF43C851C481}" type="pres">
      <dgm:prSet presAssocID="{DA3ADDE6-BF99-49F7-A428-850102E5534A}" presName="compNode" presStyleCnt="0"/>
      <dgm:spPr/>
    </dgm:pt>
    <dgm:pt modelId="{535B1F2F-6D22-4BD7-9ACB-A8E7298F596B}" type="pres">
      <dgm:prSet presAssocID="{DA3ADDE6-BF99-49F7-A428-850102E5534A}" presName="bgRect" presStyleLbl="bgShp" presStyleIdx="4" presStyleCnt="6"/>
      <dgm:spPr/>
    </dgm:pt>
    <dgm:pt modelId="{37404597-D7E6-4529-9B8C-5E1ECE7790DD}" type="pres">
      <dgm:prSet presAssocID="{DA3ADDE6-BF99-49F7-A428-850102E5534A}"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Elektrikçi"/>
        </a:ext>
      </dgm:extLst>
    </dgm:pt>
    <dgm:pt modelId="{8D85A186-21EB-4A34-B979-2717BAD14112}" type="pres">
      <dgm:prSet presAssocID="{DA3ADDE6-BF99-49F7-A428-850102E5534A}" presName="spaceRect" presStyleCnt="0"/>
      <dgm:spPr/>
    </dgm:pt>
    <dgm:pt modelId="{279C41DC-0103-42F4-B4F2-202BC2AB265F}" type="pres">
      <dgm:prSet presAssocID="{DA3ADDE6-BF99-49F7-A428-850102E5534A}" presName="parTx" presStyleLbl="revTx" presStyleIdx="4" presStyleCnt="6">
        <dgm:presLayoutVars>
          <dgm:chMax val="0"/>
          <dgm:chPref val="0"/>
        </dgm:presLayoutVars>
      </dgm:prSet>
      <dgm:spPr/>
    </dgm:pt>
    <dgm:pt modelId="{07B82192-37A1-406B-897E-81B51FA95055}" type="pres">
      <dgm:prSet presAssocID="{EBC006E3-2A9C-40F9-8E87-78C0C09C3EC1}" presName="sibTrans" presStyleCnt="0"/>
      <dgm:spPr/>
    </dgm:pt>
    <dgm:pt modelId="{B04D29A6-C149-4984-A583-4667D5D0BD4A}" type="pres">
      <dgm:prSet presAssocID="{C08F2DA9-A4D5-4697-91D5-F78464BCC9F0}" presName="compNode" presStyleCnt="0"/>
      <dgm:spPr/>
    </dgm:pt>
    <dgm:pt modelId="{3757F90B-16A4-49AC-870D-0F2B5C0BB8F2}" type="pres">
      <dgm:prSet presAssocID="{C08F2DA9-A4D5-4697-91D5-F78464BCC9F0}" presName="bgRect" presStyleLbl="bgShp" presStyleIdx="5" presStyleCnt="6"/>
      <dgm:spPr/>
    </dgm:pt>
    <dgm:pt modelId="{827AD5F0-72EF-4494-94E9-EF74062E78DC}" type="pres">
      <dgm:prSet presAssocID="{C08F2DA9-A4D5-4697-91D5-F78464BCC9F0}"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merang düz dolguyla"/>
        </a:ext>
      </dgm:extLst>
    </dgm:pt>
    <dgm:pt modelId="{BD9144E0-58CC-43BB-BB88-2DE052ED47C3}" type="pres">
      <dgm:prSet presAssocID="{C08F2DA9-A4D5-4697-91D5-F78464BCC9F0}" presName="spaceRect" presStyleCnt="0"/>
      <dgm:spPr/>
    </dgm:pt>
    <dgm:pt modelId="{BAB7A812-E0D5-4DD7-9BD9-50FE50000123}" type="pres">
      <dgm:prSet presAssocID="{C08F2DA9-A4D5-4697-91D5-F78464BCC9F0}" presName="parTx" presStyleLbl="revTx" presStyleIdx="5" presStyleCnt="6">
        <dgm:presLayoutVars>
          <dgm:chMax val="0"/>
          <dgm:chPref val="0"/>
        </dgm:presLayoutVars>
      </dgm:prSet>
      <dgm:spPr/>
    </dgm:pt>
  </dgm:ptLst>
  <dgm:cxnLst>
    <dgm:cxn modelId="{5957E310-D02E-4C56-9463-6251F685787E}" srcId="{FE98154E-A1E0-48EB-960B-039C0815FD4E}" destId="{84E3606C-F127-45C2-B049-6D9D6F98C6EA}" srcOrd="2" destOrd="0" parTransId="{C6516C36-F923-4808-B4D9-95FF45C9B7A0}" sibTransId="{6AC588BB-A76D-44F1-BD44-4A47EE04A365}"/>
    <dgm:cxn modelId="{13AE7F13-A4CF-4400-8FC4-8BA391C738EB}" srcId="{FE98154E-A1E0-48EB-960B-039C0815FD4E}" destId="{B086D162-E714-4407-BDF9-730D966417B3}" srcOrd="0" destOrd="0" parTransId="{4CE8F42E-9F87-4BF0-9B07-693ADFC118AC}" sibTransId="{E8628701-C4C3-4D72-93BC-EC545D0752B1}"/>
    <dgm:cxn modelId="{1DB37F1F-B8C9-4AA0-83CE-028B32C161F5}" type="presOf" srcId="{4808B1A5-7C8D-489D-A69C-8DD520F116D8}" destId="{0AC6032A-6742-40AC-86BE-C30C33243680}" srcOrd="0" destOrd="0" presId="urn:microsoft.com/office/officeart/2018/2/layout/IconVerticalSolidList"/>
    <dgm:cxn modelId="{A45BE224-B396-4A0B-BECE-6CAA265C04D0}" type="presOf" srcId="{85FFD6E9-840D-4233-B8F4-113F373B9AAB}" destId="{4749B25E-5056-4BE9-A304-000BBBD80013}" srcOrd="0" destOrd="0" presId="urn:microsoft.com/office/officeart/2018/2/layout/IconVerticalSolidList"/>
    <dgm:cxn modelId="{0441342F-022A-4FFB-B8AF-E5F4115A2682}" type="presOf" srcId="{84E3606C-F127-45C2-B049-6D9D6F98C6EA}" destId="{3620C834-D77E-472D-AF23-A4FF19C207B6}" srcOrd="0" destOrd="0" presId="urn:microsoft.com/office/officeart/2018/2/layout/IconVerticalSolidList"/>
    <dgm:cxn modelId="{91C2BF43-28E3-4747-9EBA-C8D2FF27D146}" type="presOf" srcId="{B086D162-E714-4407-BDF9-730D966417B3}" destId="{2F81B51A-D694-4768-8070-6A8597B0F712}" srcOrd="0" destOrd="0" presId="urn:microsoft.com/office/officeart/2018/2/layout/IconVerticalSolidList"/>
    <dgm:cxn modelId="{4BB90246-C0CB-4ABB-9670-53B7032A409A}" type="presOf" srcId="{C08F2DA9-A4D5-4697-91D5-F78464BCC9F0}" destId="{BAB7A812-E0D5-4DD7-9BD9-50FE50000123}" srcOrd="0" destOrd="0" presId="urn:microsoft.com/office/officeart/2018/2/layout/IconVerticalSolidList"/>
    <dgm:cxn modelId="{FF51C4A9-DD39-4D41-AAA4-7C079A796FF7}" srcId="{FE98154E-A1E0-48EB-960B-039C0815FD4E}" destId="{DA3ADDE6-BF99-49F7-A428-850102E5534A}" srcOrd="4" destOrd="0" parTransId="{B40C91FE-8D20-4F43-9D11-D6181A33D566}" sibTransId="{EBC006E3-2A9C-40F9-8E87-78C0C09C3EC1}"/>
    <dgm:cxn modelId="{8E5EA3B1-4371-4180-9E46-F3D3FE498787}" srcId="{FE98154E-A1E0-48EB-960B-039C0815FD4E}" destId="{85FFD6E9-840D-4233-B8F4-113F373B9AAB}" srcOrd="3" destOrd="0" parTransId="{9175DFCF-4BFC-4EE8-B6A3-0F108C769BA7}" sibTransId="{72F884FA-9329-4EC1-9901-C571774D201D}"/>
    <dgm:cxn modelId="{A44CAEB4-55CE-4D3D-88CF-0E60C977EFAC}" srcId="{FE98154E-A1E0-48EB-960B-039C0815FD4E}" destId="{4808B1A5-7C8D-489D-A69C-8DD520F116D8}" srcOrd="1" destOrd="0" parTransId="{502254D8-ED80-42F9-8CE6-95A6D213F70E}" sibTransId="{E4119E97-6198-4088-817E-00FFD0F922E7}"/>
    <dgm:cxn modelId="{939EC6E0-91C7-4FE9-A089-749DD0AAB955}" type="presOf" srcId="{DA3ADDE6-BF99-49F7-A428-850102E5534A}" destId="{279C41DC-0103-42F4-B4F2-202BC2AB265F}" srcOrd="0" destOrd="0" presId="urn:microsoft.com/office/officeart/2018/2/layout/IconVerticalSolidList"/>
    <dgm:cxn modelId="{F7B6DFF3-DCE5-42CF-BA34-05CA18286D52}" srcId="{FE98154E-A1E0-48EB-960B-039C0815FD4E}" destId="{C08F2DA9-A4D5-4697-91D5-F78464BCC9F0}" srcOrd="5" destOrd="0" parTransId="{95AB86CB-DFCE-47AC-B07F-1ACB0BAA1EEB}" sibTransId="{0B0105FB-CFCC-40E6-A31A-F8DB420A4446}"/>
    <dgm:cxn modelId="{F573DDFC-1E8F-4FE4-B6CB-E675A9637A50}" type="presOf" srcId="{FE98154E-A1E0-48EB-960B-039C0815FD4E}" destId="{4535F391-3426-47B4-9223-FAB3A7CB6BFB}" srcOrd="0" destOrd="0" presId="urn:microsoft.com/office/officeart/2018/2/layout/IconVerticalSolidList"/>
    <dgm:cxn modelId="{C3C7FE78-2E1C-4D62-8CC9-5E435741AA34}" type="presParOf" srcId="{4535F391-3426-47B4-9223-FAB3A7CB6BFB}" destId="{C201A1E0-C7B0-4AE2-A5F8-ADB8A0C12829}" srcOrd="0" destOrd="0" presId="urn:microsoft.com/office/officeart/2018/2/layout/IconVerticalSolidList"/>
    <dgm:cxn modelId="{03EB5FDD-5646-41EB-8007-432CCB5A593E}" type="presParOf" srcId="{C201A1E0-C7B0-4AE2-A5F8-ADB8A0C12829}" destId="{F5A2A796-337B-4C12-A4B7-AED1D012C7D2}" srcOrd="0" destOrd="0" presId="urn:microsoft.com/office/officeart/2018/2/layout/IconVerticalSolidList"/>
    <dgm:cxn modelId="{1EF15744-575B-443F-B549-FB2A0F85EC64}" type="presParOf" srcId="{C201A1E0-C7B0-4AE2-A5F8-ADB8A0C12829}" destId="{ECD3DF50-6C6E-4E88-A8CD-99666BC606B1}" srcOrd="1" destOrd="0" presId="urn:microsoft.com/office/officeart/2018/2/layout/IconVerticalSolidList"/>
    <dgm:cxn modelId="{D49C6F5D-FC76-4963-93D3-A021ED79EDAA}" type="presParOf" srcId="{C201A1E0-C7B0-4AE2-A5F8-ADB8A0C12829}" destId="{948ADA0A-3291-4336-853D-66EAF267149F}" srcOrd="2" destOrd="0" presId="urn:microsoft.com/office/officeart/2018/2/layout/IconVerticalSolidList"/>
    <dgm:cxn modelId="{6B6D7C01-38A8-41DB-8A1C-8DBE431F1F9E}" type="presParOf" srcId="{C201A1E0-C7B0-4AE2-A5F8-ADB8A0C12829}" destId="{2F81B51A-D694-4768-8070-6A8597B0F712}" srcOrd="3" destOrd="0" presId="urn:microsoft.com/office/officeart/2018/2/layout/IconVerticalSolidList"/>
    <dgm:cxn modelId="{0E4DFFA3-2944-4C36-ABA7-05C8EED3A580}" type="presParOf" srcId="{4535F391-3426-47B4-9223-FAB3A7CB6BFB}" destId="{3615A71C-B2BF-4ECD-8631-38E1303D939E}" srcOrd="1" destOrd="0" presId="urn:microsoft.com/office/officeart/2018/2/layout/IconVerticalSolidList"/>
    <dgm:cxn modelId="{783DE408-F3DB-4D05-8DA1-96B447EA2DE4}" type="presParOf" srcId="{4535F391-3426-47B4-9223-FAB3A7CB6BFB}" destId="{A32414CF-D52C-4ACB-94B5-D33B2BB1FD4A}" srcOrd="2" destOrd="0" presId="urn:microsoft.com/office/officeart/2018/2/layout/IconVerticalSolidList"/>
    <dgm:cxn modelId="{C29B1E20-F889-4E0C-AC2C-65D362C36433}" type="presParOf" srcId="{A32414CF-D52C-4ACB-94B5-D33B2BB1FD4A}" destId="{F904E760-B6CA-4B7B-AE47-F8AF1095172F}" srcOrd="0" destOrd="0" presId="urn:microsoft.com/office/officeart/2018/2/layout/IconVerticalSolidList"/>
    <dgm:cxn modelId="{E60EDF07-05DA-47D2-9B7E-1669750741CC}" type="presParOf" srcId="{A32414CF-D52C-4ACB-94B5-D33B2BB1FD4A}" destId="{94918EB8-5C18-4709-A7F0-D3DF378E7717}" srcOrd="1" destOrd="0" presId="urn:microsoft.com/office/officeart/2018/2/layout/IconVerticalSolidList"/>
    <dgm:cxn modelId="{9BA278A6-9B0D-40D0-9D76-211DCE7463DA}" type="presParOf" srcId="{A32414CF-D52C-4ACB-94B5-D33B2BB1FD4A}" destId="{979DF2DC-80D9-4187-A4A9-6C4F38B47B0C}" srcOrd="2" destOrd="0" presId="urn:microsoft.com/office/officeart/2018/2/layout/IconVerticalSolidList"/>
    <dgm:cxn modelId="{7BBEA8AE-6835-4607-8C60-BA970B6BA6F9}" type="presParOf" srcId="{A32414CF-D52C-4ACB-94B5-D33B2BB1FD4A}" destId="{0AC6032A-6742-40AC-86BE-C30C33243680}" srcOrd="3" destOrd="0" presId="urn:microsoft.com/office/officeart/2018/2/layout/IconVerticalSolidList"/>
    <dgm:cxn modelId="{5A5147E4-8620-4E3A-9F86-19838E52AE48}" type="presParOf" srcId="{4535F391-3426-47B4-9223-FAB3A7CB6BFB}" destId="{CCBA0382-945D-42A9-8772-781E215B3934}" srcOrd="3" destOrd="0" presId="urn:microsoft.com/office/officeart/2018/2/layout/IconVerticalSolidList"/>
    <dgm:cxn modelId="{F98A19F3-0349-413D-BDB8-EFB9C0F75E0A}" type="presParOf" srcId="{4535F391-3426-47B4-9223-FAB3A7CB6BFB}" destId="{08F07E13-B5AC-48D3-B3C6-BD02142ECEEC}" srcOrd="4" destOrd="0" presId="urn:microsoft.com/office/officeart/2018/2/layout/IconVerticalSolidList"/>
    <dgm:cxn modelId="{2E8F6EBD-A48B-4DBB-BCCE-19560FD3A5E5}" type="presParOf" srcId="{08F07E13-B5AC-48D3-B3C6-BD02142ECEEC}" destId="{B22A4D48-F11F-4F7E-899A-B8B69389B0B0}" srcOrd="0" destOrd="0" presId="urn:microsoft.com/office/officeart/2018/2/layout/IconVerticalSolidList"/>
    <dgm:cxn modelId="{529A2BD4-5152-4AF3-B430-655E7CCD6265}" type="presParOf" srcId="{08F07E13-B5AC-48D3-B3C6-BD02142ECEEC}" destId="{00176622-DCD0-49EF-8B1C-8AD2CAB904E9}" srcOrd="1" destOrd="0" presId="urn:microsoft.com/office/officeart/2018/2/layout/IconVerticalSolidList"/>
    <dgm:cxn modelId="{CE29CD22-2430-4ABA-AABA-EB6EE6E0A910}" type="presParOf" srcId="{08F07E13-B5AC-48D3-B3C6-BD02142ECEEC}" destId="{59C17AD5-0E89-4139-811B-C7DF622720D0}" srcOrd="2" destOrd="0" presId="urn:microsoft.com/office/officeart/2018/2/layout/IconVerticalSolidList"/>
    <dgm:cxn modelId="{758AEE37-7050-4CE5-992F-A48608ED89D6}" type="presParOf" srcId="{08F07E13-B5AC-48D3-B3C6-BD02142ECEEC}" destId="{3620C834-D77E-472D-AF23-A4FF19C207B6}" srcOrd="3" destOrd="0" presId="urn:microsoft.com/office/officeart/2018/2/layout/IconVerticalSolidList"/>
    <dgm:cxn modelId="{270312C1-2A34-4060-BC4F-C7055CED1680}" type="presParOf" srcId="{4535F391-3426-47B4-9223-FAB3A7CB6BFB}" destId="{419157CE-C607-45D7-A82C-7390997BB9F8}" srcOrd="5" destOrd="0" presId="urn:microsoft.com/office/officeart/2018/2/layout/IconVerticalSolidList"/>
    <dgm:cxn modelId="{2CC1D7E2-49E3-4B4C-8193-0DC69CDAB1E0}" type="presParOf" srcId="{4535F391-3426-47B4-9223-FAB3A7CB6BFB}" destId="{AEE5A947-4D5D-4EDE-8EF8-C5D21C8B0AA0}" srcOrd="6" destOrd="0" presId="urn:microsoft.com/office/officeart/2018/2/layout/IconVerticalSolidList"/>
    <dgm:cxn modelId="{9D0D588A-0C3D-4906-80BC-803294CFAF48}" type="presParOf" srcId="{AEE5A947-4D5D-4EDE-8EF8-C5D21C8B0AA0}" destId="{6D2691D8-342E-43AF-81A9-0943547EA15D}" srcOrd="0" destOrd="0" presId="urn:microsoft.com/office/officeart/2018/2/layout/IconVerticalSolidList"/>
    <dgm:cxn modelId="{B10709A4-E3D2-456F-A957-F03B0AD4DF73}" type="presParOf" srcId="{AEE5A947-4D5D-4EDE-8EF8-C5D21C8B0AA0}" destId="{61FBDA7D-06DC-4A1E-ABCD-7296628DB3F2}" srcOrd="1" destOrd="0" presId="urn:microsoft.com/office/officeart/2018/2/layout/IconVerticalSolidList"/>
    <dgm:cxn modelId="{698B84B9-C71A-467A-9B33-B068767560FE}" type="presParOf" srcId="{AEE5A947-4D5D-4EDE-8EF8-C5D21C8B0AA0}" destId="{B8B07935-B7DC-4704-A2F6-12B126239EDB}" srcOrd="2" destOrd="0" presId="urn:microsoft.com/office/officeart/2018/2/layout/IconVerticalSolidList"/>
    <dgm:cxn modelId="{196AD6D6-4973-476E-945A-C0526C8A15C3}" type="presParOf" srcId="{AEE5A947-4D5D-4EDE-8EF8-C5D21C8B0AA0}" destId="{4749B25E-5056-4BE9-A304-000BBBD80013}" srcOrd="3" destOrd="0" presId="urn:microsoft.com/office/officeart/2018/2/layout/IconVerticalSolidList"/>
    <dgm:cxn modelId="{309CE547-9A52-416E-B8BC-976ADB85A153}" type="presParOf" srcId="{4535F391-3426-47B4-9223-FAB3A7CB6BFB}" destId="{63661392-07A4-49DC-86CB-75A58582C800}" srcOrd="7" destOrd="0" presId="urn:microsoft.com/office/officeart/2018/2/layout/IconVerticalSolidList"/>
    <dgm:cxn modelId="{45F93A37-5D83-4EDE-B9BB-4767B8F91046}" type="presParOf" srcId="{4535F391-3426-47B4-9223-FAB3A7CB6BFB}" destId="{85EBACCB-E5C1-4BB9-A91B-DF43C851C481}" srcOrd="8" destOrd="0" presId="urn:microsoft.com/office/officeart/2018/2/layout/IconVerticalSolidList"/>
    <dgm:cxn modelId="{EC343A28-A8C6-4B63-8A8D-6C181181EBC2}" type="presParOf" srcId="{85EBACCB-E5C1-4BB9-A91B-DF43C851C481}" destId="{535B1F2F-6D22-4BD7-9ACB-A8E7298F596B}" srcOrd="0" destOrd="0" presId="urn:microsoft.com/office/officeart/2018/2/layout/IconVerticalSolidList"/>
    <dgm:cxn modelId="{30434057-2AE9-47EC-AB14-B42DE40D170F}" type="presParOf" srcId="{85EBACCB-E5C1-4BB9-A91B-DF43C851C481}" destId="{37404597-D7E6-4529-9B8C-5E1ECE7790DD}" srcOrd="1" destOrd="0" presId="urn:microsoft.com/office/officeart/2018/2/layout/IconVerticalSolidList"/>
    <dgm:cxn modelId="{65465615-6816-406D-9330-6733DE4FC30A}" type="presParOf" srcId="{85EBACCB-E5C1-4BB9-A91B-DF43C851C481}" destId="{8D85A186-21EB-4A34-B979-2717BAD14112}" srcOrd="2" destOrd="0" presId="urn:microsoft.com/office/officeart/2018/2/layout/IconVerticalSolidList"/>
    <dgm:cxn modelId="{31B672B9-36FB-44A0-BDD8-3F235B2C0CA8}" type="presParOf" srcId="{85EBACCB-E5C1-4BB9-A91B-DF43C851C481}" destId="{279C41DC-0103-42F4-B4F2-202BC2AB265F}" srcOrd="3" destOrd="0" presId="urn:microsoft.com/office/officeart/2018/2/layout/IconVerticalSolidList"/>
    <dgm:cxn modelId="{4751B3D0-7A30-4EAE-8830-D4407670DC14}" type="presParOf" srcId="{4535F391-3426-47B4-9223-FAB3A7CB6BFB}" destId="{07B82192-37A1-406B-897E-81B51FA95055}" srcOrd="9" destOrd="0" presId="urn:microsoft.com/office/officeart/2018/2/layout/IconVerticalSolidList"/>
    <dgm:cxn modelId="{3AB3AD3B-3986-4BAD-BE18-82E8364B4E1F}" type="presParOf" srcId="{4535F391-3426-47B4-9223-FAB3A7CB6BFB}" destId="{B04D29A6-C149-4984-A583-4667D5D0BD4A}" srcOrd="10" destOrd="0" presId="urn:microsoft.com/office/officeart/2018/2/layout/IconVerticalSolidList"/>
    <dgm:cxn modelId="{6B96F933-652D-4C91-8543-F8B3B1C24686}" type="presParOf" srcId="{B04D29A6-C149-4984-A583-4667D5D0BD4A}" destId="{3757F90B-16A4-49AC-870D-0F2B5C0BB8F2}" srcOrd="0" destOrd="0" presId="urn:microsoft.com/office/officeart/2018/2/layout/IconVerticalSolidList"/>
    <dgm:cxn modelId="{F0B7311F-D181-45F0-A2EE-5E97CB21E373}" type="presParOf" srcId="{B04D29A6-C149-4984-A583-4667D5D0BD4A}" destId="{827AD5F0-72EF-4494-94E9-EF74062E78DC}" srcOrd="1" destOrd="0" presId="urn:microsoft.com/office/officeart/2018/2/layout/IconVerticalSolidList"/>
    <dgm:cxn modelId="{A078B7EA-2B9B-4ABB-B6BB-458CA53B09AE}" type="presParOf" srcId="{B04D29A6-C149-4984-A583-4667D5D0BD4A}" destId="{BD9144E0-58CC-43BB-BB88-2DE052ED47C3}" srcOrd="2" destOrd="0" presId="urn:microsoft.com/office/officeart/2018/2/layout/IconVerticalSolidList"/>
    <dgm:cxn modelId="{563E4519-965D-4273-B3DE-2B24EF2B345B}" type="presParOf" srcId="{B04D29A6-C149-4984-A583-4667D5D0BD4A}" destId="{BAB7A812-E0D5-4DD7-9BD9-50FE5000012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548348-E84D-4129-8F2F-B0B4F4F1A32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1E7AC1C-F309-4C31-A967-6024E160D5CE}">
      <dgm:prSet/>
      <dgm:spPr/>
      <dgm:t>
        <a:bodyPr/>
        <a:lstStyle/>
        <a:p>
          <a:pPr>
            <a:lnSpc>
              <a:spcPct val="100000"/>
            </a:lnSpc>
          </a:pPr>
          <a:r>
            <a:rPr lang="en-US"/>
            <a:t>• EOQ </a:t>
          </a:r>
          <a:r>
            <a:rPr lang="en-US" err="1"/>
            <a:t>ve</a:t>
          </a:r>
          <a:r>
            <a:rPr lang="en-US"/>
            <a:t> </a:t>
          </a:r>
          <a:r>
            <a:rPr lang="en-US" err="1"/>
            <a:t>güvenlik</a:t>
          </a:r>
          <a:r>
            <a:rPr lang="en-US"/>
            <a:t> </a:t>
          </a:r>
          <a:r>
            <a:rPr lang="en-US" err="1"/>
            <a:t>stoğu</a:t>
          </a:r>
          <a:r>
            <a:rPr lang="en-US"/>
            <a:t> </a:t>
          </a:r>
          <a:r>
            <a:rPr lang="en-US" err="1"/>
            <a:t>optimizasyonu</a:t>
          </a:r>
          <a:endParaRPr lang="en-US"/>
        </a:p>
      </dgm:t>
    </dgm:pt>
    <dgm:pt modelId="{5775DBA1-20DA-4129-BB4F-F058FD1CCCC0}" type="parTrans" cxnId="{BE265085-320E-4FB3-A079-7AEBA0942C48}">
      <dgm:prSet/>
      <dgm:spPr/>
      <dgm:t>
        <a:bodyPr/>
        <a:lstStyle/>
        <a:p>
          <a:endParaRPr lang="en-US"/>
        </a:p>
      </dgm:t>
    </dgm:pt>
    <dgm:pt modelId="{0EC41450-C1A9-434A-B1CE-C9784AC3DEF1}" type="sibTrans" cxnId="{BE265085-320E-4FB3-A079-7AEBA0942C48}">
      <dgm:prSet/>
      <dgm:spPr/>
      <dgm:t>
        <a:bodyPr/>
        <a:lstStyle/>
        <a:p>
          <a:pPr>
            <a:lnSpc>
              <a:spcPct val="100000"/>
            </a:lnSpc>
          </a:pPr>
          <a:endParaRPr lang="en-US"/>
        </a:p>
      </dgm:t>
    </dgm:pt>
    <dgm:pt modelId="{106C1892-A9DB-426F-BDE3-A1AE7B2E3F87}">
      <dgm:prSet/>
      <dgm:spPr/>
      <dgm:t>
        <a:bodyPr/>
        <a:lstStyle/>
        <a:p>
          <a:pPr>
            <a:lnSpc>
              <a:spcPct val="100000"/>
            </a:lnSpc>
          </a:pPr>
          <a:r>
            <a:rPr lang="tr-TR"/>
            <a:t>• Tedarikçi seçimi ve </a:t>
          </a:r>
          <a:r>
            <a:rPr lang="tr-TR" err="1"/>
            <a:t>satınalma</a:t>
          </a:r>
          <a:r>
            <a:rPr lang="tr-TR"/>
            <a:t> maliyet analizi</a:t>
          </a:r>
          <a:endParaRPr lang="en-US"/>
        </a:p>
      </dgm:t>
    </dgm:pt>
    <dgm:pt modelId="{BDA675AE-C2FB-497A-808C-764D39E9B126}" type="parTrans" cxnId="{F1A65565-6811-4AF5-A47D-EB96F4245ACA}">
      <dgm:prSet/>
      <dgm:spPr/>
      <dgm:t>
        <a:bodyPr/>
        <a:lstStyle/>
        <a:p>
          <a:endParaRPr lang="en-US"/>
        </a:p>
      </dgm:t>
    </dgm:pt>
    <dgm:pt modelId="{C07F3358-355A-42F0-BA1F-B472CC1B1358}" type="sibTrans" cxnId="{F1A65565-6811-4AF5-A47D-EB96F4245ACA}">
      <dgm:prSet/>
      <dgm:spPr/>
      <dgm:t>
        <a:bodyPr/>
        <a:lstStyle/>
        <a:p>
          <a:pPr>
            <a:lnSpc>
              <a:spcPct val="100000"/>
            </a:lnSpc>
          </a:pPr>
          <a:endParaRPr lang="en-US"/>
        </a:p>
      </dgm:t>
    </dgm:pt>
    <dgm:pt modelId="{84822C3C-F93D-4C9D-A456-C30B4366D9FE}">
      <dgm:prSet/>
      <dgm:spPr/>
      <dgm:t>
        <a:bodyPr/>
        <a:lstStyle/>
        <a:p>
          <a:pPr>
            <a:lnSpc>
              <a:spcPct val="100000"/>
            </a:lnSpc>
          </a:pPr>
          <a:r>
            <a:rPr lang="tr-TR"/>
            <a:t>• Depo yer seçimi ve dağıtım ağı tasarımı</a:t>
          </a:r>
          <a:endParaRPr lang="en-US"/>
        </a:p>
      </dgm:t>
    </dgm:pt>
    <dgm:pt modelId="{A656CD70-312E-4F95-9442-3BD2C122B050}" type="parTrans" cxnId="{74AF5C8E-CF4A-4A77-A610-C9F2DB064DB3}">
      <dgm:prSet/>
      <dgm:spPr/>
      <dgm:t>
        <a:bodyPr/>
        <a:lstStyle/>
        <a:p>
          <a:endParaRPr lang="en-US"/>
        </a:p>
      </dgm:t>
    </dgm:pt>
    <dgm:pt modelId="{91C930D1-A9EC-4F1B-B43B-78FA83B6C901}" type="sibTrans" cxnId="{74AF5C8E-CF4A-4A77-A610-C9F2DB064DB3}">
      <dgm:prSet/>
      <dgm:spPr/>
      <dgm:t>
        <a:bodyPr/>
        <a:lstStyle/>
        <a:p>
          <a:pPr>
            <a:lnSpc>
              <a:spcPct val="100000"/>
            </a:lnSpc>
          </a:pPr>
          <a:endParaRPr lang="en-US"/>
        </a:p>
      </dgm:t>
    </dgm:pt>
    <dgm:pt modelId="{EB9567ED-75AF-4E95-8D5C-FF1BF126EE78}">
      <dgm:prSet/>
      <dgm:spPr/>
      <dgm:t>
        <a:bodyPr/>
        <a:lstStyle/>
        <a:p>
          <a:pPr>
            <a:lnSpc>
              <a:spcPct val="100000"/>
            </a:lnSpc>
          </a:pPr>
          <a:r>
            <a:rPr lang="tr-TR"/>
            <a:t>• Rota ve taşıma maliyeti optimizasyonu (VRP)</a:t>
          </a:r>
          <a:endParaRPr lang="en-US"/>
        </a:p>
      </dgm:t>
    </dgm:pt>
    <dgm:pt modelId="{E591905D-61F2-4FE7-9F74-C50A9250E423}" type="parTrans" cxnId="{4F1FC829-337F-4214-AE3E-91234C31BDE6}">
      <dgm:prSet/>
      <dgm:spPr/>
      <dgm:t>
        <a:bodyPr/>
        <a:lstStyle/>
        <a:p>
          <a:endParaRPr lang="en-US"/>
        </a:p>
      </dgm:t>
    </dgm:pt>
    <dgm:pt modelId="{5602266D-B5C3-47A5-A282-C4B980C4BB3D}" type="sibTrans" cxnId="{4F1FC829-337F-4214-AE3E-91234C31BDE6}">
      <dgm:prSet/>
      <dgm:spPr/>
      <dgm:t>
        <a:bodyPr/>
        <a:lstStyle/>
        <a:p>
          <a:pPr>
            <a:lnSpc>
              <a:spcPct val="100000"/>
            </a:lnSpc>
          </a:pPr>
          <a:endParaRPr lang="en-US"/>
        </a:p>
      </dgm:t>
    </dgm:pt>
    <dgm:pt modelId="{A875BC7B-4CB9-4E06-AC98-401A9DF38A21}">
      <dgm:prSet/>
      <dgm:spPr/>
      <dgm:t>
        <a:bodyPr/>
        <a:lstStyle/>
        <a:p>
          <a:pPr>
            <a:lnSpc>
              <a:spcPct val="100000"/>
            </a:lnSpc>
          </a:pPr>
          <a:r>
            <a:rPr lang="tr-TR"/>
            <a:t>• ABC/XYZ Analizi (Inventory </a:t>
          </a:r>
          <a:r>
            <a:rPr lang="tr-TR" err="1"/>
            <a:t>Classification</a:t>
          </a:r>
          <a:r>
            <a:rPr lang="tr-TR"/>
            <a:t> / Stok Öncelik Sınıflandırması)</a:t>
          </a:r>
          <a:endParaRPr lang="en-US"/>
        </a:p>
      </dgm:t>
    </dgm:pt>
    <dgm:pt modelId="{E1D7F740-B91F-40EA-A804-03DEAA9E9CDB}" type="parTrans" cxnId="{D16D4052-2382-425B-A29B-523737B99407}">
      <dgm:prSet/>
      <dgm:spPr/>
      <dgm:t>
        <a:bodyPr/>
        <a:lstStyle/>
        <a:p>
          <a:endParaRPr lang="en-US"/>
        </a:p>
      </dgm:t>
    </dgm:pt>
    <dgm:pt modelId="{C0CF90DA-60D2-4DB1-A832-D7CE54E08D90}" type="sibTrans" cxnId="{D16D4052-2382-425B-A29B-523737B99407}">
      <dgm:prSet/>
      <dgm:spPr/>
      <dgm:t>
        <a:bodyPr/>
        <a:lstStyle/>
        <a:p>
          <a:pPr>
            <a:lnSpc>
              <a:spcPct val="100000"/>
            </a:lnSpc>
          </a:pPr>
          <a:endParaRPr lang="en-US"/>
        </a:p>
      </dgm:t>
    </dgm:pt>
    <dgm:pt modelId="{44023AE7-8886-42C6-8066-11CC9A143386}">
      <dgm:prSet/>
      <dgm:spPr/>
      <dgm:t>
        <a:bodyPr/>
        <a:lstStyle/>
        <a:p>
          <a:pPr>
            <a:lnSpc>
              <a:spcPct val="100000"/>
            </a:lnSpc>
          </a:pPr>
          <a:r>
            <a:rPr lang="tr-TR"/>
            <a:t>• Çekme Sistemi (Kanban – Pull System / Çekme Esaslı Üretim)</a:t>
          </a:r>
        </a:p>
      </dgm:t>
    </dgm:pt>
    <dgm:pt modelId="{E1014E98-0D25-422D-9221-7BF7F0EE0EDA}" type="parTrans" cxnId="{C774ABFD-1401-44D2-B2C4-44881DF4C406}">
      <dgm:prSet/>
      <dgm:spPr/>
      <dgm:t>
        <a:bodyPr/>
        <a:lstStyle/>
        <a:p>
          <a:endParaRPr lang="tr-TR"/>
        </a:p>
      </dgm:t>
    </dgm:pt>
    <dgm:pt modelId="{75F79549-0264-4194-8D63-D8E9BB17D0A6}" type="sibTrans" cxnId="{C774ABFD-1401-44D2-B2C4-44881DF4C406}">
      <dgm:prSet/>
      <dgm:spPr/>
      <dgm:t>
        <a:bodyPr/>
        <a:lstStyle/>
        <a:p>
          <a:endParaRPr lang="tr-TR"/>
        </a:p>
      </dgm:t>
    </dgm:pt>
    <dgm:pt modelId="{348B146F-F4C1-4D28-98FA-4853C5D9825B}">
      <dgm:prSet/>
      <dgm:spPr/>
      <dgm:t>
        <a:bodyPr/>
        <a:lstStyle/>
        <a:p>
          <a:pPr>
            <a:lnSpc>
              <a:spcPct val="100000"/>
            </a:lnSpc>
          </a:pPr>
          <a:r>
            <a:rPr lang="tr-TR"/>
            <a:t>• Yeniden Sipariş Noktası (ROP – </a:t>
          </a:r>
          <a:r>
            <a:rPr lang="tr-TR" err="1"/>
            <a:t>Reorder</a:t>
          </a:r>
          <a:r>
            <a:rPr lang="tr-TR"/>
            <a:t> Point / Yeniden Sipariş Seviyesi)</a:t>
          </a:r>
        </a:p>
      </dgm:t>
    </dgm:pt>
    <dgm:pt modelId="{F78F9A1D-CB9D-4050-8B7B-1D7A457AD888}" type="parTrans" cxnId="{FDB6C301-A474-487F-9B28-16AA4E51250A}">
      <dgm:prSet/>
      <dgm:spPr/>
      <dgm:t>
        <a:bodyPr/>
        <a:lstStyle/>
        <a:p>
          <a:endParaRPr lang="tr-TR"/>
        </a:p>
      </dgm:t>
    </dgm:pt>
    <dgm:pt modelId="{FE7C919D-30E6-47DF-AF36-DAF52406573D}" type="sibTrans" cxnId="{FDB6C301-A474-487F-9B28-16AA4E51250A}">
      <dgm:prSet/>
      <dgm:spPr/>
      <dgm:t>
        <a:bodyPr/>
        <a:lstStyle/>
        <a:p>
          <a:endParaRPr lang="tr-TR"/>
        </a:p>
      </dgm:t>
    </dgm:pt>
    <dgm:pt modelId="{85D84405-21A5-43A1-84AE-B042CB0B2A49}">
      <dgm:prSet/>
      <dgm:spPr/>
      <dgm:t>
        <a:bodyPr/>
        <a:lstStyle/>
        <a:p>
          <a:pPr>
            <a:lnSpc>
              <a:spcPct val="100000"/>
            </a:lnSpc>
          </a:pPr>
          <a:r>
            <a:rPr lang="tr-TR"/>
            <a:t>• Ekonomik Sipariş Miktarı (EOQ – Economic Order Quantity / Ekonomik Sipariş Miktarı)</a:t>
          </a:r>
        </a:p>
      </dgm:t>
    </dgm:pt>
    <dgm:pt modelId="{7C9D6318-DFD7-4DBD-A1ED-D3AA74E9C09F}" type="parTrans" cxnId="{F41F0159-836B-4A19-955F-7150E4B678A3}">
      <dgm:prSet/>
      <dgm:spPr/>
      <dgm:t>
        <a:bodyPr/>
        <a:lstStyle/>
        <a:p>
          <a:endParaRPr lang="tr-TR"/>
        </a:p>
      </dgm:t>
    </dgm:pt>
    <dgm:pt modelId="{C48B42E4-D893-4F5B-9169-C7107E408E69}" type="sibTrans" cxnId="{F41F0159-836B-4A19-955F-7150E4B678A3}">
      <dgm:prSet/>
      <dgm:spPr/>
      <dgm:t>
        <a:bodyPr/>
        <a:lstStyle/>
        <a:p>
          <a:endParaRPr lang="tr-TR"/>
        </a:p>
      </dgm:t>
    </dgm:pt>
    <dgm:pt modelId="{058E3133-2AAE-459A-9A39-80840B74DA2F}">
      <dgm:prSet/>
      <dgm:spPr/>
      <dgm:t>
        <a:bodyPr/>
        <a:lstStyle/>
        <a:p>
          <a:pPr>
            <a:lnSpc>
              <a:spcPct val="100000"/>
            </a:lnSpc>
          </a:pPr>
          <a:r>
            <a:rPr lang="tr-TR"/>
            <a:t>• Güvenlik Stoğu (</a:t>
          </a:r>
          <a:r>
            <a:rPr lang="tr-TR" err="1"/>
            <a:t>Safety</a:t>
          </a:r>
          <a:r>
            <a:rPr lang="tr-TR"/>
            <a:t> </a:t>
          </a:r>
          <a:r>
            <a:rPr lang="tr-TR" err="1"/>
            <a:t>Stock</a:t>
          </a:r>
          <a:r>
            <a:rPr lang="tr-TR"/>
            <a:t> / Emniyet Stoğu)</a:t>
          </a:r>
        </a:p>
      </dgm:t>
    </dgm:pt>
    <dgm:pt modelId="{39DF9FFB-A99A-4273-ACC6-DEE1BF97A95E}" type="parTrans" cxnId="{A2D0D401-8681-4171-B312-70CF748B3EAC}">
      <dgm:prSet/>
      <dgm:spPr/>
      <dgm:t>
        <a:bodyPr/>
        <a:lstStyle/>
        <a:p>
          <a:endParaRPr lang="tr-TR"/>
        </a:p>
      </dgm:t>
    </dgm:pt>
    <dgm:pt modelId="{B4168C7E-E698-457A-A109-9E80BD477DF4}" type="sibTrans" cxnId="{A2D0D401-8681-4171-B312-70CF748B3EAC}">
      <dgm:prSet/>
      <dgm:spPr/>
      <dgm:t>
        <a:bodyPr/>
        <a:lstStyle/>
        <a:p>
          <a:endParaRPr lang="tr-TR"/>
        </a:p>
      </dgm:t>
    </dgm:pt>
    <dgm:pt modelId="{6B5BFDB5-5F83-4E2E-B87F-E5C5237353CC}" type="pres">
      <dgm:prSet presAssocID="{12548348-E84D-4129-8F2F-B0B4F4F1A321}" presName="root" presStyleCnt="0">
        <dgm:presLayoutVars>
          <dgm:dir/>
          <dgm:resizeHandles val="exact"/>
        </dgm:presLayoutVars>
      </dgm:prSet>
      <dgm:spPr/>
    </dgm:pt>
    <dgm:pt modelId="{8FF5EFBF-4A3E-4B63-B383-17D9A320F729}" type="pres">
      <dgm:prSet presAssocID="{E1E7AC1C-F309-4C31-A967-6024E160D5CE}" presName="compNode" presStyleCnt="0"/>
      <dgm:spPr/>
    </dgm:pt>
    <dgm:pt modelId="{072D253A-6700-433C-B19C-A3EA8BD14054}" type="pres">
      <dgm:prSet presAssocID="{E1E7AC1C-F309-4C31-A967-6024E160D5CE}" presName="bgRect" presStyleLbl="bgShp" presStyleIdx="0" presStyleCnt="9" custLinFactNeighborX="1304" custLinFactNeighborY="-34818"/>
      <dgm:spPr/>
    </dgm:pt>
    <dgm:pt modelId="{D6EEBC5E-88A3-430A-8233-D02272B45EFD}" type="pres">
      <dgm:prSet presAssocID="{E1E7AC1C-F309-4C31-A967-6024E160D5CE}" presName="iconRect" presStyleLbl="node1" presStyleIdx="0" presStyleCnt="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ecurity Camera Sign"/>
        </a:ext>
      </dgm:extLst>
    </dgm:pt>
    <dgm:pt modelId="{74D40466-30FF-479C-B334-421B426BD16E}" type="pres">
      <dgm:prSet presAssocID="{E1E7AC1C-F309-4C31-A967-6024E160D5CE}" presName="spaceRect" presStyleCnt="0"/>
      <dgm:spPr/>
    </dgm:pt>
    <dgm:pt modelId="{9715A386-6C76-4924-BA9A-B9594CA4067C}" type="pres">
      <dgm:prSet presAssocID="{E1E7AC1C-F309-4C31-A967-6024E160D5CE}" presName="parTx" presStyleLbl="revTx" presStyleIdx="0" presStyleCnt="9">
        <dgm:presLayoutVars>
          <dgm:chMax val="0"/>
          <dgm:chPref val="0"/>
        </dgm:presLayoutVars>
      </dgm:prSet>
      <dgm:spPr/>
    </dgm:pt>
    <dgm:pt modelId="{A749CEB5-A491-4AE6-B066-6F1B40996667}" type="pres">
      <dgm:prSet presAssocID="{0EC41450-C1A9-434A-B1CE-C9784AC3DEF1}" presName="sibTrans" presStyleCnt="0"/>
      <dgm:spPr/>
    </dgm:pt>
    <dgm:pt modelId="{D0D6C9A5-1CA9-459C-BCDA-CD96031480D9}" type="pres">
      <dgm:prSet presAssocID="{106C1892-A9DB-426F-BDE3-A1AE7B2E3F87}" presName="compNode" presStyleCnt="0"/>
      <dgm:spPr/>
    </dgm:pt>
    <dgm:pt modelId="{C8345EF6-4E05-4308-B046-342982138EE3}" type="pres">
      <dgm:prSet presAssocID="{106C1892-A9DB-426F-BDE3-A1AE7B2E3F87}" presName="bgRect" presStyleLbl="bgShp" presStyleIdx="1" presStyleCnt="9"/>
      <dgm:spPr/>
    </dgm:pt>
    <dgm:pt modelId="{D70B8E08-5585-4A11-8DBA-950FC0C66513}" type="pres">
      <dgm:prSet presAssocID="{106C1892-A9DB-426F-BDE3-A1AE7B2E3F87}" presName="iconRect" presStyleLbl="node1" presStyleIdx="1" presStyleCnt="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x trolley"/>
        </a:ext>
      </dgm:extLst>
    </dgm:pt>
    <dgm:pt modelId="{AF030835-28F7-441C-B224-140E1D7A3D1B}" type="pres">
      <dgm:prSet presAssocID="{106C1892-A9DB-426F-BDE3-A1AE7B2E3F87}" presName="spaceRect" presStyleCnt="0"/>
      <dgm:spPr/>
    </dgm:pt>
    <dgm:pt modelId="{44E72FE9-7346-457B-9706-A3A2332F175A}" type="pres">
      <dgm:prSet presAssocID="{106C1892-A9DB-426F-BDE3-A1AE7B2E3F87}" presName="parTx" presStyleLbl="revTx" presStyleIdx="1" presStyleCnt="9">
        <dgm:presLayoutVars>
          <dgm:chMax val="0"/>
          <dgm:chPref val="0"/>
        </dgm:presLayoutVars>
      </dgm:prSet>
      <dgm:spPr/>
    </dgm:pt>
    <dgm:pt modelId="{B65A7720-17F7-4C01-8856-CA3C865F8413}" type="pres">
      <dgm:prSet presAssocID="{C07F3358-355A-42F0-BA1F-B472CC1B1358}" presName="sibTrans" presStyleCnt="0"/>
      <dgm:spPr/>
    </dgm:pt>
    <dgm:pt modelId="{E3CD6B58-46D2-4595-9C91-02E9E947862E}" type="pres">
      <dgm:prSet presAssocID="{84822C3C-F93D-4C9D-A456-C30B4366D9FE}" presName="compNode" presStyleCnt="0"/>
      <dgm:spPr/>
    </dgm:pt>
    <dgm:pt modelId="{A5C0CCD4-DE8C-460C-9E97-60747E6F6228}" type="pres">
      <dgm:prSet presAssocID="{84822C3C-F93D-4C9D-A456-C30B4366D9FE}" presName="bgRect" presStyleLbl="bgShp" presStyleIdx="2" presStyleCnt="9"/>
      <dgm:spPr/>
    </dgm:pt>
    <dgm:pt modelId="{61A5ED0F-C4AC-4817-AB0A-A3D4D59DEF0C}" type="pres">
      <dgm:prSet presAssocID="{84822C3C-F93D-4C9D-A456-C30B4366D9FE}" presName="iconRect" presStyleLbl="node1" presStyleIdx="2" presStyleCnt="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Para"/>
        </a:ext>
      </dgm:extLst>
    </dgm:pt>
    <dgm:pt modelId="{D663E3C8-1145-40BC-8D92-F23EBC1C7C11}" type="pres">
      <dgm:prSet presAssocID="{84822C3C-F93D-4C9D-A456-C30B4366D9FE}" presName="spaceRect" presStyleCnt="0"/>
      <dgm:spPr/>
    </dgm:pt>
    <dgm:pt modelId="{3DA9B754-8360-4DB7-8677-E1B569042CD0}" type="pres">
      <dgm:prSet presAssocID="{84822C3C-F93D-4C9D-A456-C30B4366D9FE}" presName="parTx" presStyleLbl="revTx" presStyleIdx="2" presStyleCnt="9">
        <dgm:presLayoutVars>
          <dgm:chMax val="0"/>
          <dgm:chPref val="0"/>
        </dgm:presLayoutVars>
      </dgm:prSet>
      <dgm:spPr/>
    </dgm:pt>
    <dgm:pt modelId="{2BA48739-1B53-4E83-8208-45095474CBBE}" type="pres">
      <dgm:prSet presAssocID="{91C930D1-A9EC-4F1B-B43B-78FA83B6C901}" presName="sibTrans" presStyleCnt="0"/>
      <dgm:spPr/>
    </dgm:pt>
    <dgm:pt modelId="{16D42A91-44E2-4F96-87F6-E782F5FF397B}" type="pres">
      <dgm:prSet presAssocID="{EB9567ED-75AF-4E95-8D5C-FF1BF126EE78}" presName="compNode" presStyleCnt="0"/>
      <dgm:spPr/>
    </dgm:pt>
    <dgm:pt modelId="{176EB576-50D1-40EE-9F24-CE700127EDE6}" type="pres">
      <dgm:prSet presAssocID="{EB9567ED-75AF-4E95-8D5C-FF1BF126EE78}" presName="bgRect" presStyleLbl="bgShp" presStyleIdx="3" presStyleCnt="9"/>
      <dgm:spPr/>
    </dgm:pt>
    <dgm:pt modelId="{209CEE75-3538-4A05-B823-3D1B20BD75CA}" type="pres">
      <dgm:prSet presAssocID="{EB9567ED-75AF-4E95-8D5C-FF1BF126EE78}" presName="iconRect" presStyleLbl="node1" presStyleIdx="3" presStyleCnt="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Veri tabanı"/>
        </a:ext>
      </dgm:extLst>
    </dgm:pt>
    <dgm:pt modelId="{D5BF5C1C-24EC-4987-917B-31F9D89BB2E6}" type="pres">
      <dgm:prSet presAssocID="{EB9567ED-75AF-4E95-8D5C-FF1BF126EE78}" presName="spaceRect" presStyleCnt="0"/>
      <dgm:spPr/>
    </dgm:pt>
    <dgm:pt modelId="{1C081851-9883-46FC-B820-37913AA6674E}" type="pres">
      <dgm:prSet presAssocID="{EB9567ED-75AF-4E95-8D5C-FF1BF126EE78}" presName="parTx" presStyleLbl="revTx" presStyleIdx="3" presStyleCnt="9">
        <dgm:presLayoutVars>
          <dgm:chMax val="0"/>
          <dgm:chPref val="0"/>
        </dgm:presLayoutVars>
      </dgm:prSet>
      <dgm:spPr/>
    </dgm:pt>
    <dgm:pt modelId="{C11C5C83-FEC7-45E3-984C-23EF70D94575}" type="pres">
      <dgm:prSet presAssocID="{5602266D-B5C3-47A5-A282-C4B980C4BB3D}" presName="sibTrans" presStyleCnt="0"/>
      <dgm:spPr/>
    </dgm:pt>
    <dgm:pt modelId="{D7199330-2D3F-4B32-AAB1-60D292FA851E}" type="pres">
      <dgm:prSet presAssocID="{A875BC7B-4CB9-4E06-AC98-401A9DF38A21}" presName="compNode" presStyleCnt="0"/>
      <dgm:spPr/>
    </dgm:pt>
    <dgm:pt modelId="{615AC384-B4D0-4ED5-8072-5D6F77AF9D13}" type="pres">
      <dgm:prSet presAssocID="{A875BC7B-4CB9-4E06-AC98-401A9DF38A21}" presName="bgRect" presStyleLbl="bgShp" presStyleIdx="4" presStyleCnt="9" custLinFactNeighborX="-130"/>
      <dgm:spPr/>
    </dgm:pt>
    <dgm:pt modelId="{B25FB087-E08C-4A47-8E0F-BB72850617AA}" type="pres">
      <dgm:prSet presAssocID="{A875BC7B-4CB9-4E06-AC98-401A9DF38A21}" presName="iconRect" presStyleLbl="node1" presStyleIdx="4" presStyleCnt="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Tramvay"/>
        </a:ext>
      </dgm:extLst>
    </dgm:pt>
    <dgm:pt modelId="{F522B8B7-0BCC-4A03-A6DB-57CE48FA5A25}" type="pres">
      <dgm:prSet presAssocID="{A875BC7B-4CB9-4E06-AC98-401A9DF38A21}" presName="spaceRect" presStyleCnt="0"/>
      <dgm:spPr/>
    </dgm:pt>
    <dgm:pt modelId="{676AC4D7-31BB-4190-8687-4DD47E1D1B73}" type="pres">
      <dgm:prSet presAssocID="{A875BC7B-4CB9-4E06-AC98-401A9DF38A21}" presName="parTx" presStyleLbl="revTx" presStyleIdx="4" presStyleCnt="9">
        <dgm:presLayoutVars>
          <dgm:chMax val="0"/>
          <dgm:chPref val="0"/>
        </dgm:presLayoutVars>
      </dgm:prSet>
      <dgm:spPr/>
    </dgm:pt>
    <dgm:pt modelId="{39C5938D-098A-4FDD-B7B7-4B17B426EEA7}" type="pres">
      <dgm:prSet presAssocID="{C0CF90DA-60D2-4DB1-A832-D7CE54E08D90}" presName="sibTrans" presStyleCnt="0"/>
      <dgm:spPr/>
    </dgm:pt>
    <dgm:pt modelId="{5EEF8CAB-C4A2-40B0-BA2D-EE7F4EA37B9C}" type="pres">
      <dgm:prSet presAssocID="{44023AE7-8886-42C6-8066-11CC9A143386}" presName="compNode" presStyleCnt="0"/>
      <dgm:spPr/>
    </dgm:pt>
    <dgm:pt modelId="{36E2942E-FA22-4460-9642-901D6A7AF99B}" type="pres">
      <dgm:prSet presAssocID="{44023AE7-8886-42C6-8066-11CC9A143386}" presName="bgRect" presStyleLbl="bgShp" presStyleIdx="5" presStyleCnt="9"/>
      <dgm:spPr/>
    </dgm:pt>
    <dgm:pt modelId="{268FC4B0-2E93-4E57-B268-B458BEBE7289}" type="pres">
      <dgm:prSet presAssocID="{44023AE7-8886-42C6-8066-11CC9A143386}" presName="iconRect" presStyleLbl="node1" presStyleIdx="5" presStyleCnt="9"/>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Çakı ana hat"/>
        </a:ext>
      </dgm:extLst>
    </dgm:pt>
    <dgm:pt modelId="{188098B2-D562-4FE7-9B26-67C16568F72A}" type="pres">
      <dgm:prSet presAssocID="{44023AE7-8886-42C6-8066-11CC9A143386}" presName="spaceRect" presStyleCnt="0"/>
      <dgm:spPr/>
    </dgm:pt>
    <dgm:pt modelId="{3F3F15AF-077D-471C-9884-ABB59DFAA061}" type="pres">
      <dgm:prSet presAssocID="{44023AE7-8886-42C6-8066-11CC9A143386}" presName="parTx" presStyleLbl="revTx" presStyleIdx="5" presStyleCnt="9">
        <dgm:presLayoutVars>
          <dgm:chMax val="0"/>
          <dgm:chPref val="0"/>
        </dgm:presLayoutVars>
      </dgm:prSet>
      <dgm:spPr/>
    </dgm:pt>
    <dgm:pt modelId="{7346DB89-66D3-4259-BEB0-F0145FC8202B}" type="pres">
      <dgm:prSet presAssocID="{75F79549-0264-4194-8D63-D8E9BB17D0A6}" presName="sibTrans" presStyleCnt="0"/>
      <dgm:spPr/>
    </dgm:pt>
    <dgm:pt modelId="{B5561F73-313C-4A90-A72A-23F09F0D7D35}" type="pres">
      <dgm:prSet presAssocID="{348B146F-F4C1-4D28-98FA-4853C5D9825B}" presName="compNode" presStyleCnt="0"/>
      <dgm:spPr/>
    </dgm:pt>
    <dgm:pt modelId="{CC5AC51F-A7B8-4F7E-A98B-7B7CC771CE37}" type="pres">
      <dgm:prSet presAssocID="{348B146F-F4C1-4D28-98FA-4853C5D9825B}" presName="bgRect" presStyleLbl="bgShp" presStyleIdx="6" presStyleCnt="9"/>
      <dgm:spPr/>
    </dgm:pt>
    <dgm:pt modelId="{11E9E904-D9D4-4175-95AD-38C2B4C53DD2}" type="pres">
      <dgm:prSet presAssocID="{348B146F-F4C1-4D28-98FA-4853C5D9825B}" presName="iconRect" presStyleLbl="node1" presStyleIdx="6" presStyleCnt="9"/>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3B Gözlük düz dolguyla"/>
        </a:ext>
      </dgm:extLst>
    </dgm:pt>
    <dgm:pt modelId="{C55529DA-A727-48AD-AAF9-1016820EBD30}" type="pres">
      <dgm:prSet presAssocID="{348B146F-F4C1-4D28-98FA-4853C5D9825B}" presName="spaceRect" presStyleCnt="0"/>
      <dgm:spPr/>
    </dgm:pt>
    <dgm:pt modelId="{3932D5D3-EA8A-456F-8F0D-C0E17CEA30B3}" type="pres">
      <dgm:prSet presAssocID="{348B146F-F4C1-4D28-98FA-4853C5D9825B}" presName="parTx" presStyleLbl="revTx" presStyleIdx="6" presStyleCnt="9">
        <dgm:presLayoutVars>
          <dgm:chMax val="0"/>
          <dgm:chPref val="0"/>
        </dgm:presLayoutVars>
      </dgm:prSet>
      <dgm:spPr/>
    </dgm:pt>
    <dgm:pt modelId="{15CD1F07-5712-414E-853D-59FFFF462932}" type="pres">
      <dgm:prSet presAssocID="{FE7C919D-30E6-47DF-AF36-DAF52406573D}" presName="sibTrans" presStyleCnt="0"/>
      <dgm:spPr/>
    </dgm:pt>
    <dgm:pt modelId="{0F26B487-F34A-4464-8E68-8AF2252C8A10}" type="pres">
      <dgm:prSet presAssocID="{85D84405-21A5-43A1-84AE-B042CB0B2A49}" presName="compNode" presStyleCnt="0"/>
      <dgm:spPr/>
    </dgm:pt>
    <dgm:pt modelId="{D71A399F-0BE4-4F46-AF47-499DCF137EF8}" type="pres">
      <dgm:prSet presAssocID="{85D84405-21A5-43A1-84AE-B042CB0B2A49}" presName="bgRect" presStyleLbl="bgShp" presStyleIdx="7" presStyleCnt="9"/>
      <dgm:spPr/>
    </dgm:pt>
    <dgm:pt modelId="{6FB0BC42-ECEC-4D9A-AA61-F4E067D3CA48}" type="pres">
      <dgm:prSet presAssocID="{85D84405-21A5-43A1-84AE-B042CB0B2A49}" presName="iconRect" presStyleLbl="node1" presStyleIdx="7" presStyleCnt="9"/>
      <dgm:spPr>
        <a:blipFill>
          <a:blip xmlns:r="http://schemas.openxmlformats.org/officeDocument/2006/relationships">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Ağ diyagramı düz dolguyla"/>
        </a:ext>
      </dgm:extLst>
    </dgm:pt>
    <dgm:pt modelId="{CED54CC0-C73D-4410-8BA7-59B3645EB628}" type="pres">
      <dgm:prSet presAssocID="{85D84405-21A5-43A1-84AE-B042CB0B2A49}" presName="spaceRect" presStyleCnt="0"/>
      <dgm:spPr/>
    </dgm:pt>
    <dgm:pt modelId="{A9596FBE-431E-4538-86C8-DEFD9A4A750D}" type="pres">
      <dgm:prSet presAssocID="{85D84405-21A5-43A1-84AE-B042CB0B2A49}" presName="parTx" presStyleLbl="revTx" presStyleIdx="7" presStyleCnt="9">
        <dgm:presLayoutVars>
          <dgm:chMax val="0"/>
          <dgm:chPref val="0"/>
        </dgm:presLayoutVars>
      </dgm:prSet>
      <dgm:spPr/>
    </dgm:pt>
    <dgm:pt modelId="{E2A2882B-3E8A-4F8B-8D73-490429441F5A}" type="pres">
      <dgm:prSet presAssocID="{C48B42E4-D893-4F5B-9169-C7107E408E69}" presName="sibTrans" presStyleCnt="0"/>
      <dgm:spPr/>
    </dgm:pt>
    <dgm:pt modelId="{55D0AE04-5DDA-4D92-B774-668D02C2557B}" type="pres">
      <dgm:prSet presAssocID="{058E3133-2AAE-459A-9A39-80840B74DA2F}" presName="compNode" presStyleCnt="0"/>
      <dgm:spPr/>
    </dgm:pt>
    <dgm:pt modelId="{677C8FBD-6FC7-4326-8551-03D808131A13}" type="pres">
      <dgm:prSet presAssocID="{058E3133-2AAE-459A-9A39-80840B74DA2F}" presName="bgRect" presStyleLbl="bgShp" presStyleIdx="8" presStyleCnt="9"/>
      <dgm:spPr/>
    </dgm:pt>
    <dgm:pt modelId="{109F161C-4D23-45C6-83F2-AA24B25BB45B}" type="pres">
      <dgm:prSet presAssocID="{058E3133-2AAE-459A-9A39-80840B74DA2F}" presName="iconRect" presStyleLbl="node1" presStyleIdx="8" presStyleCnt="9"/>
      <dgm:spPr>
        <a:blipFill>
          <a:blip xmlns:r="http://schemas.openxmlformats.org/officeDocument/2006/relationships">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Aşağı Eğilimli Çubuk Grafik düz dolguyla"/>
        </a:ext>
      </dgm:extLst>
    </dgm:pt>
    <dgm:pt modelId="{1ED1CCB5-A59B-4670-8F2A-1DC958290836}" type="pres">
      <dgm:prSet presAssocID="{058E3133-2AAE-459A-9A39-80840B74DA2F}" presName="spaceRect" presStyleCnt="0"/>
      <dgm:spPr/>
    </dgm:pt>
    <dgm:pt modelId="{7524C292-B440-415E-8672-C8D29F4C1818}" type="pres">
      <dgm:prSet presAssocID="{058E3133-2AAE-459A-9A39-80840B74DA2F}" presName="parTx" presStyleLbl="revTx" presStyleIdx="8" presStyleCnt="9">
        <dgm:presLayoutVars>
          <dgm:chMax val="0"/>
          <dgm:chPref val="0"/>
        </dgm:presLayoutVars>
      </dgm:prSet>
      <dgm:spPr/>
    </dgm:pt>
  </dgm:ptLst>
  <dgm:cxnLst>
    <dgm:cxn modelId="{FDB6C301-A474-487F-9B28-16AA4E51250A}" srcId="{12548348-E84D-4129-8F2F-B0B4F4F1A321}" destId="{348B146F-F4C1-4D28-98FA-4853C5D9825B}" srcOrd="6" destOrd="0" parTransId="{F78F9A1D-CB9D-4050-8B7B-1D7A457AD888}" sibTransId="{FE7C919D-30E6-47DF-AF36-DAF52406573D}"/>
    <dgm:cxn modelId="{A2D0D401-8681-4171-B312-70CF748B3EAC}" srcId="{12548348-E84D-4129-8F2F-B0B4F4F1A321}" destId="{058E3133-2AAE-459A-9A39-80840B74DA2F}" srcOrd="8" destOrd="0" parTransId="{39DF9FFB-A99A-4273-ACC6-DEE1BF97A95E}" sibTransId="{B4168C7E-E698-457A-A109-9E80BD477DF4}"/>
    <dgm:cxn modelId="{2AC00B06-5A0F-4DF7-A566-432A70027799}" type="presOf" srcId="{84822C3C-F93D-4C9D-A456-C30B4366D9FE}" destId="{3DA9B754-8360-4DB7-8677-E1B569042CD0}" srcOrd="0" destOrd="0" presId="urn:microsoft.com/office/officeart/2018/2/layout/IconVerticalSolidList"/>
    <dgm:cxn modelId="{4F1FC829-337F-4214-AE3E-91234C31BDE6}" srcId="{12548348-E84D-4129-8F2F-B0B4F4F1A321}" destId="{EB9567ED-75AF-4E95-8D5C-FF1BF126EE78}" srcOrd="3" destOrd="0" parTransId="{E591905D-61F2-4FE7-9F74-C50A9250E423}" sibTransId="{5602266D-B5C3-47A5-A282-C4B980C4BB3D}"/>
    <dgm:cxn modelId="{14C7F036-8A76-4B8D-AF9D-818BB1515A88}" type="presOf" srcId="{058E3133-2AAE-459A-9A39-80840B74DA2F}" destId="{7524C292-B440-415E-8672-C8D29F4C1818}" srcOrd="0" destOrd="0" presId="urn:microsoft.com/office/officeart/2018/2/layout/IconVerticalSolidList"/>
    <dgm:cxn modelId="{003E0363-528A-4B6C-B9E9-B031ABF62A3D}" type="presOf" srcId="{E1E7AC1C-F309-4C31-A967-6024E160D5CE}" destId="{9715A386-6C76-4924-BA9A-B9594CA4067C}" srcOrd="0" destOrd="0" presId="urn:microsoft.com/office/officeart/2018/2/layout/IconVerticalSolidList"/>
    <dgm:cxn modelId="{CA2D4665-C47C-484D-A418-4D216F2B4C5B}" type="presOf" srcId="{348B146F-F4C1-4D28-98FA-4853C5D9825B}" destId="{3932D5D3-EA8A-456F-8F0D-C0E17CEA30B3}" srcOrd="0" destOrd="0" presId="urn:microsoft.com/office/officeart/2018/2/layout/IconVerticalSolidList"/>
    <dgm:cxn modelId="{F1A65565-6811-4AF5-A47D-EB96F4245ACA}" srcId="{12548348-E84D-4129-8F2F-B0B4F4F1A321}" destId="{106C1892-A9DB-426F-BDE3-A1AE7B2E3F87}" srcOrd="1" destOrd="0" parTransId="{BDA675AE-C2FB-497A-808C-764D39E9B126}" sibTransId="{C07F3358-355A-42F0-BA1F-B472CC1B1358}"/>
    <dgm:cxn modelId="{D16D4052-2382-425B-A29B-523737B99407}" srcId="{12548348-E84D-4129-8F2F-B0B4F4F1A321}" destId="{A875BC7B-4CB9-4E06-AC98-401A9DF38A21}" srcOrd="4" destOrd="0" parTransId="{E1D7F740-B91F-40EA-A804-03DEAA9E9CDB}" sibTransId="{C0CF90DA-60D2-4DB1-A832-D7CE54E08D90}"/>
    <dgm:cxn modelId="{F41F0159-836B-4A19-955F-7150E4B678A3}" srcId="{12548348-E84D-4129-8F2F-B0B4F4F1A321}" destId="{85D84405-21A5-43A1-84AE-B042CB0B2A49}" srcOrd="7" destOrd="0" parTransId="{7C9D6318-DFD7-4DBD-A1ED-D3AA74E9C09F}" sibTransId="{C48B42E4-D893-4F5B-9169-C7107E408E69}"/>
    <dgm:cxn modelId="{9A9D7383-A8AA-45B6-BE5A-DC1DEDAA876F}" type="presOf" srcId="{EB9567ED-75AF-4E95-8D5C-FF1BF126EE78}" destId="{1C081851-9883-46FC-B820-37913AA6674E}" srcOrd="0" destOrd="0" presId="urn:microsoft.com/office/officeart/2018/2/layout/IconVerticalSolidList"/>
    <dgm:cxn modelId="{BE265085-320E-4FB3-A079-7AEBA0942C48}" srcId="{12548348-E84D-4129-8F2F-B0B4F4F1A321}" destId="{E1E7AC1C-F309-4C31-A967-6024E160D5CE}" srcOrd="0" destOrd="0" parTransId="{5775DBA1-20DA-4129-BB4F-F058FD1CCCC0}" sibTransId="{0EC41450-C1A9-434A-B1CE-C9784AC3DEF1}"/>
    <dgm:cxn modelId="{74AF5C8E-CF4A-4A77-A610-C9F2DB064DB3}" srcId="{12548348-E84D-4129-8F2F-B0B4F4F1A321}" destId="{84822C3C-F93D-4C9D-A456-C30B4366D9FE}" srcOrd="2" destOrd="0" parTransId="{A656CD70-312E-4F95-9442-3BD2C122B050}" sibTransId="{91C930D1-A9EC-4F1B-B43B-78FA83B6C901}"/>
    <dgm:cxn modelId="{9CE3E88F-2647-43A3-8E38-F3E08D87CAE6}" type="presOf" srcId="{85D84405-21A5-43A1-84AE-B042CB0B2A49}" destId="{A9596FBE-431E-4538-86C8-DEFD9A4A750D}" srcOrd="0" destOrd="0" presId="urn:microsoft.com/office/officeart/2018/2/layout/IconVerticalSolidList"/>
    <dgm:cxn modelId="{D1A944A2-3D7E-4411-82A5-255C8B340540}" type="presOf" srcId="{44023AE7-8886-42C6-8066-11CC9A143386}" destId="{3F3F15AF-077D-471C-9884-ABB59DFAA061}" srcOrd="0" destOrd="0" presId="urn:microsoft.com/office/officeart/2018/2/layout/IconVerticalSolidList"/>
    <dgm:cxn modelId="{4D4A5FA9-6DCE-4E93-B259-635F50C1E0C0}" type="presOf" srcId="{12548348-E84D-4129-8F2F-B0B4F4F1A321}" destId="{6B5BFDB5-5F83-4E2E-B87F-E5C5237353CC}" srcOrd="0" destOrd="0" presId="urn:microsoft.com/office/officeart/2018/2/layout/IconVerticalSolidList"/>
    <dgm:cxn modelId="{C5C62ACF-7D44-4220-92C0-B181DCB0CC9D}" type="presOf" srcId="{106C1892-A9DB-426F-BDE3-A1AE7B2E3F87}" destId="{44E72FE9-7346-457B-9706-A3A2332F175A}" srcOrd="0" destOrd="0" presId="urn:microsoft.com/office/officeart/2018/2/layout/IconVerticalSolidList"/>
    <dgm:cxn modelId="{FF24C7F9-AA24-42A9-9C43-499B16D1F274}" type="presOf" srcId="{A875BC7B-4CB9-4E06-AC98-401A9DF38A21}" destId="{676AC4D7-31BB-4190-8687-4DD47E1D1B73}" srcOrd="0" destOrd="0" presId="urn:microsoft.com/office/officeart/2018/2/layout/IconVerticalSolidList"/>
    <dgm:cxn modelId="{C774ABFD-1401-44D2-B2C4-44881DF4C406}" srcId="{12548348-E84D-4129-8F2F-B0B4F4F1A321}" destId="{44023AE7-8886-42C6-8066-11CC9A143386}" srcOrd="5" destOrd="0" parTransId="{E1014E98-0D25-422D-9221-7BF7F0EE0EDA}" sibTransId="{75F79549-0264-4194-8D63-D8E9BB17D0A6}"/>
    <dgm:cxn modelId="{3DB17329-416C-43C6-95E1-0609B7659B64}" type="presParOf" srcId="{6B5BFDB5-5F83-4E2E-B87F-E5C5237353CC}" destId="{8FF5EFBF-4A3E-4B63-B383-17D9A320F729}" srcOrd="0" destOrd="0" presId="urn:microsoft.com/office/officeart/2018/2/layout/IconVerticalSolidList"/>
    <dgm:cxn modelId="{9D8EA5F2-DDDC-44C8-B1D4-C3D78789591A}" type="presParOf" srcId="{8FF5EFBF-4A3E-4B63-B383-17D9A320F729}" destId="{072D253A-6700-433C-B19C-A3EA8BD14054}" srcOrd="0" destOrd="0" presId="urn:microsoft.com/office/officeart/2018/2/layout/IconVerticalSolidList"/>
    <dgm:cxn modelId="{9F803099-7511-4A8D-AB53-DC60DF779166}" type="presParOf" srcId="{8FF5EFBF-4A3E-4B63-B383-17D9A320F729}" destId="{D6EEBC5E-88A3-430A-8233-D02272B45EFD}" srcOrd="1" destOrd="0" presId="urn:microsoft.com/office/officeart/2018/2/layout/IconVerticalSolidList"/>
    <dgm:cxn modelId="{04EA98E0-4F0A-4A20-A576-66AB6BE429B8}" type="presParOf" srcId="{8FF5EFBF-4A3E-4B63-B383-17D9A320F729}" destId="{74D40466-30FF-479C-B334-421B426BD16E}" srcOrd="2" destOrd="0" presId="urn:microsoft.com/office/officeart/2018/2/layout/IconVerticalSolidList"/>
    <dgm:cxn modelId="{A7B16662-C9E0-4E9A-8F94-E542056A6D59}" type="presParOf" srcId="{8FF5EFBF-4A3E-4B63-B383-17D9A320F729}" destId="{9715A386-6C76-4924-BA9A-B9594CA4067C}" srcOrd="3" destOrd="0" presId="urn:microsoft.com/office/officeart/2018/2/layout/IconVerticalSolidList"/>
    <dgm:cxn modelId="{22E1EDF3-89CF-4B9A-B01E-508D35314BB8}" type="presParOf" srcId="{6B5BFDB5-5F83-4E2E-B87F-E5C5237353CC}" destId="{A749CEB5-A491-4AE6-B066-6F1B40996667}" srcOrd="1" destOrd="0" presId="urn:microsoft.com/office/officeart/2018/2/layout/IconVerticalSolidList"/>
    <dgm:cxn modelId="{6AE11EBE-2AAD-4E5F-80AF-A35A5C982DD2}" type="presParOf" srcId="{6B5BFDB5-5F83-4E2E-B87F-E5C5237353CC}" destId="{D0D6C9A5-1CA9-459C-BCDA-CD96031480D9}" srcOrd="2" destOrd="0" presId="urn:microsoft.com/office/officeart/2018/2/layout/IconVerticalSolidList"/>
    <dgm:cxn modelId="{838EAA7C-F744-42D3-AE25-51BF8109C4D6}" type="presParOf" srcId="{D0D6C9A5-1CA9-459C-BCDA-CD96031480D9}" destId="{C8345EF6-4E05-4308-B046-342982138EE3}" srcOrd="0" destOrd="0" presId="urn:microsoft.com/office/officeart/2018/2/layout/IconVerticalSolidList"/>
    <dgm:cxn modelId="{C84AD345-51BD-4611-A7C2-A75A4C3C45A7}" type="presParOf" srcId="{D0D6C9A5-1CA9-459C-BCDA-CD96031480D9}" destId="{D70B8E08-5585-4A11-8DBA-950FC0C66513}" srcOrd="1" destOrd="0" presId="urn:microsoft.com/office/officeart/2018/2/layout/IconVerticalSolidList"/>
    <dgm:cxn modelId="{B342D1B5-977C-4973-8731-52BA2A0AC462}" type="presParOf" srcId="{D0D6C9A5-1CA9-459C-BCDA-CD96031480D9}" destId="{AF030835-28F7-441C-B224-140E1D7A3D1B}" srcOrd="2" destOrd="0" presId="urn:microsoft.com/office/officeart/2018/2/layout/IconVerticalSolidList"/>
    <dgm:cxn modelId="{C9802181-5F78-4EF4-A9D5-DC31886150E8}" type="presParOf" srcId="{D0D6C9A5-1CA9-459C-BCDA-CD96031480D9}" destId="{44E72FE9-7346-457B-9706-A3A2332F175A}" srcOrd="3" destOrd="0" presId="urn:microsoft.com/office/officeart/2018/2/layout/IconVerticalSolidList"/>
    <dgm:cxn modelId="{045A7DB3-9E07-4403-83D3-87965E59936A}" type="presParOf" srcId="{6B5BFDB5-5F83-4E2E-B87F-E5C5237353CC}" destId="{B65A7720-17F7-4C01-8856-CA3C865F8413}" srcOrd="3" destOrd="0" presId="urn:microsoft.com/office/officeart/2018/2/layout/IconVerticalSolidList"/>
    <dgm:cxn modelId="{ACF8F013-05A9-4300-BB59-78BA80C4A6D9}" type="presParOf" srcId="{6B5BFDB5-5F83-4E2E-B87F-E5C5237353CC}" destId="{E3CD6B58-46D2-4595-9C91-02E9E947862E}" srcOrd="4" destOrd="0" presId="urn:microsoft.com/office/officeart/2018/2/layout/IconVerticalSolidList"/>
    <dgm:cxn modelId="{9406EAA4-7B3B-476D-8E31-7D5C420A7A8C}" type="presParOf" srcId="{E3CD6B58-46D2-4595-9C91-02E9E947862E}" destId="{A5C0CCD4-DE8C-460C-9E97-60747E6F6228}" srcOrd="0" destOrd="0" presId="urn:microsoft.com/office/officeart/2018/2/layout/IconVerticalSolidList"/>
    <dgm:cxn modelId="{E66A37A8-713D-4350-9171-570D3B5DB8CB}" type="presParOf" srcId="{E3CD6B58-46D2-4595-9C91-02E9E947862E}" destId="{61A5ED0F-C4AC-4817-AB0A-A3D4D59DEF0C}" srcOrd="1" destOrd="0" presId="urn:microsoft.com/office/officeart/2018/2/layout/IconVerticalSolidList"/>
    <dgm:cxn modelId="{733208FB-03A4-4A9B-AE5B-B464BB5825A8}" type="presParOf" srcId="{E3CD6B58-46D2-4595-9C91-02E9E947862E}" destId="{D663E3C8-1145-40BC-8D92-F23EBC1C7C11}" srcOrd="2" destOrd="0" presId="urn:microsoft.com/office/officeart/2018/2/layout/IconVerticalSolidList"/>
    <dgm:cxn modelId="{9A42D6A0-AB05-44BE-A26B-2C7AAB4ABD66}" type="presParOf" srcId="{E3CD6B58-46D2-4595-9C91-02E9E947862E}" destId="{3DA9B754-8360-4DB7-8677-E1B569042CD0}" srcOrd="3" destOrd="0" presId="urn:microsoft.com/office/officeart/2018/2/layout/IconVerticalSolidList"/>
    <dgm:cxn modelId="{5E872C6E-2C6E-4B0E-B818-9B0705846BDF}" type="presParOf" srcId="{6B5BFDB5-5F83-4E2E-B87F-E5C5237353CC}" destId="{2BA48739-1B53-4E83-8208-45095474CBBE}" srcOrd="5" destOrd="0" presId="urn:microsoft.com/office/officeart/2018/2/layout/IconVerticalSolidList"/>
    <dgm:cxn modelId="{7EABF617-0001-424F-A977-E106C524C54F}" type="presParOf" srcId="{6B5BFDB5-5F83-4E2E-B87F-E5C5237353CC}" destId="{16D42A91-44E2-4F96-87F6-E782F5FF397B}" srcOrd="6" destOrd="0" presId="urn:microsoft.com/office/officeart/2018/2/layout/IconVerticalSolidList"/>
    <dgm:cxn modelId="{06F5F33B-A0B3-4380-8C6A-7F1D4AA86A24}" type="presParOf" srcId="{16D42A91-44E2-4F96-87F6-E782F5FF397B}" destId="{176EB576-50D1-40EE-9F24-CE700127EDE6}" srcOrd="0" destOrd="0" presId="urn:microsoft.com/office/officeart/2018/2/layout/IconVerticalSolidList"/>
    <dgm:cxn modelId="{F00E9ED6-4963-4699-9091-09A9A2F02205}" type="presParOf" srcId="{16D42A91-44E2-4F96-87F6-E782F5FF397B}" destId="{209CEE75-3538-4A05-B823-3D1B20BD75CA}" srcOrd="1" destOrd="0" presId="urn:microsoft.com/office/officeart/2018/2/layout/IconVerticalSolidList"/>
    <dgm:cxn modelId="{2AAC5121-5958-4750-8FEA-7144F2DE07D1}" type="presParOf" srcId="{16D42A91-44E2-4F96-87F6-E782F5FF397B}" destId="{D5BF5C1C-24EC-4987-917B-31F9D89BB2E6}" srcOrd="2" destOrd="0" presId="urn:microsoft.com/office/officeart/2018/2/layout/IconVerticalSolidList"/>
    <dgm:cxn modelId="{37000BF3-2F21-4A07-AF23-03FDF2346DDC}" type="presParOf" srcId="{16D42A91-44E2-4F96-87F6-E782F5FF397B}" destId="{1C081851-9883-46FC-B820-37913AA6674E}" srcOrd="3" destOrd="0" presId="urn:microsoft.com/office/officeart/2018/2/layout/IconVerticalSolidList"/>
    <dgm:cxn modelId="{210B7F51-42D1-44CD-B524-75B77BF2803E}" type="presParOf" srcId="{6B5BFDB5-5F83-4E2E-B87F-E5C5237353CC}" destId="{C11C5C83-FEC7-45E3-984C-23EF70D94575}" srcOrd="7" destOrd="0" presId="urn:microsoft.com/office/officeart/2018/2/layout/IconVerticalSolidList"/>
    <dgm:cxn modelId="{159BFB33-183D-4188-8531-6A9575FF25AF}" type="presParOf" srcId="{6B5BFDB5-5F83-4E2E-B87F-E5C5237353CC}" destId="{D7199330-2D3F-4B32-AAB1-60D292FA851E}" srcOrd="8" destOrd="0" presId="urn:microsoft.com/office/officeart/2018/2/layout/IconVerticalSolidList"/>
    <dgm:cxn modelId="{94BBBB2D-B99A-4911-B3CD-C49A72C88A1F}" type="presParOf" srcId="{D7199330-2D3F-4B32-AAB1-60D292FA851E}" destId="{615AC384-B4D0-4ED5-8072-5D6F77AF9D13}" srcOrd="0" destOrd="0" presId="urn:microsoft.com/office/officeart/2018/2/layout/IconVerticalSolidList"/>
    <dgm:cxn modelId="{45AF0502-B499-45E1-BE1A-19A80D35344E}" type="presParOf" srcId="{D7199330-2D3F-4B32-AAB1-60D292FA851E}" destId="{B25FB087-E08C-4A47-8E0F-BB72850617AA}" srcOrd="1" destOrd="0" presId="urn:microsoft.com/office/officeart/2018/2/layout/IconVerticalSolidList"/>
    <dgm:cxn modelId="{104FC25A-4B43-4493-9FA4-4D7B10872A40}" type="presParOf" srcId="{D7199330-2D3F-4B32-AAB1-60D292FA851E}" destId="{F522B8B7-0BCC-4A03-A6DB-57CE48FA5A25}" srcOrd="2" destOrd="0" presId="urn:microsoft.com/office/officeart/2018/2/layout/IconVerticalSolidList"/>
    <dgm:cxn modelId="{2EE7C4A9-E63E-4966-AE92-4BB396689F91}" type="presParOf" srcId="{D7199330-2D3F-4B32-AAB1-60D292FA851E}" destId="{676AC4D7-31BB-4190-8687-4DD47E1D1B73}" srcOrd="3" destOrd="0" presId="urn:microsoft.com/office/officeart/2018/2/layout/IconVerticalSolidList"/>
    <dgm:cxn modelId="{68D5C731-229E-4112-B2CB-E19A8A7987BA}" type="presParOf" srcId="{6B5BFDB5-5F83-4E2E-B87F-E5C5237353CC}" destId="{39C5938D-098A-4FDD-B7B7-4B17B426EEA7}" srcOrd="9" destOrd="0" presId="urn:microsoft.com/office/officeart/2018/2/layout/IconVerticalSolidList"/>
    <dgm:cxn modelId="{51F88FEA-4A61-4956-A149-A36069385C6A}" type="presParOf" srcId="{6B5BFDB5-5F83-4E2E-B87F-E5C5237353CC}" destId="{5EEF8CAB-C4A2-40B0-BA2D-EE7F4EA37B9C}" srcOrd="10" destOrd="0" presId="urn:microsoft.com/office/officeart/2018/2/layout/IconVerticalSolidList"/>
    <dgm:cxn modelId="{C0E4C069-3B26-47A7-95D0-1DE7A1EE03D3}" type="presParOf" srcId="{5EEF8CAB-C4A2-40B0-BA2D-EE7F4EA37B9C}" destId="{36E2942E-FA22-4460-9642-901D6A7AF99B}" srcOrd="0" destOrd="0" presId="urn:microsoft.com/office/officeart/2018/2/layout/IconVerticalSolidList"/>
    <dgm:cxn modelId="{39718664-BDFD-42D6-A7CA-7E7D09F91172}" type="presParOf" srcId="{5EEF8CAB-C4A2-40B0-BA2D-EE7F4EA37B9C}" destId="{268FC4B0-2E93-4E57-B268-B458BEBE7289}" srcOrd="1" destOrd="0" presId="urn:microsoft.com/office/officeart/2018/2/layout/IconVerticalSolidList"/>
    <dgm:cxn modelId="{007B154F-B9E8-46E3-837E-A46192637C70}" type="presParOf" srcId="{5EEF8CAB-C4A2-40B0-BA2D-EE7F4EA37B9C}" destId="{188098B2-D562-4FE7-9B26-67C16568F72A}" srcOrd="2" destOrd="0" presId="urn:microsoft.com/office/officeart/2018/2/layout/IconVerticalSolidList"/>
    <dgm:cxn modelId="{144DBACA-8C35-4724-889B-6D41CBCB99F1}" type="presParOf" srcId="{5EEF8CAB-C4A2-40B0-BA2D-EE7F4EA37B9C}" destId="{3F3F15AF-077D-471C-9884-ABB59DFAA061}" srcOrd="3" destOrd="0" presId="urn:microsoft.com/office/officeart/2018/2/layout/IconVerticalSolidList"/>
    <dgm:cxn modelId="{E071ED03-D32D-4EFD-8614-4046DA8B985E}" type="presParOf" srcId="{6B5BFDB5-5F83-4E2E-B87F-E5C5237353CC}" destId="{7346DB89-66D3-4259-BEB0-F0145FC8202B}" srcOrd="11" destOrd="0" presId="urn:microsoft.com/office/officeart/2018/2/layout/IconVerticalSolidList"/>
    <dgm:cxn modelId="{06195E88-1756-4817-B82C-F2D443E91E22}" type="presParOf" srcId="{6B5BFDB5-5F83-4E2E-B87F-E5C5237353CC}" destId="{B5561F73-313C-4A90-A72A-23F09F0D7D35}" srcOrd="12" destOrd="0" presId="urn:microsoft.com/office/officeart/2018/2/layout/IconVerticalSolidList"/>
    <dgm:cxn modelId="{E2264854-DB5B-477B-9191-FF02965CCB66}" type="presParOf" srcId="{B5561F73-313C-4A90-A72A-23F09F0D7D35}" destId="{CC5AC51F-A7B8-4F7E-A98B-7B7CC771CE37}" srcOrd="0" destOrd="0" presId="urn:microsoft.com/office/officeart/2018/2/layout/IconVerticalSolidList"/>
    <dgm:cxn modelId="{7834E216-876D-478A-AC49-E717077DF8BD}" type="presParOf" srcId="{B5561F73-313C-4A90-A72A-23F09F0D7D35}" destId="{11E9E904-D9D4-4175-95AD-38C2B4C53DD2}" srcOrd="1" destOrd="0" presId="urn:microsoft.com/office/officeart/2018/2/layout/IconVerticalSolidList"/>
    <dgm:cxn modelId="{06ACC08E-BBF9-4021-A2AB-F19A0243A62B}" type="presParOf" srcId="{B5561F73-313C-4A90-A72A-23F09F0D7D35}" destId="{C55529DA-A727-48AD-AAF9-1016820EBD30}" srcOrd="2" destOrd="0" presId="urn:microsoft.com/office/officeart/2018/2/layout/IconVerticalSolidList"/>
    <dgm:cxn modelId="{E65BBCB0-D918-43CB-94FC-677DF2D42DC6}" type="presParOf" srcId="{B5561F73-313C-4A90-A72A-23F09F0D7D35}" destId="{3932D5D3-EA8A-456F-8F0D-C0E17CEA30B3}" srcOrd="3" destOrd="0" presId="urn:microsoft.com/office/officeart/2018/2/layout/IconVerticalSolidList"/>
    <dgm:cxn modelId="{B53DCDDD-AB40-457F-B3AD-BDBA016B1049}" type="presParOf" srcId="{6B5BFDB5-5F83-4E2E-B87F-E5C5237353CC}" destId="{15CD1F07-5712-414E-853D-59FFFF462932}" srcOrd="13" destOrd="0" presId="urn:microsoft.com/office/officeart/2018/2/layout/IconVerticalSolidList"/>
    <dgm:cxn modelId="{32F6B2B1-6AB8-4099-A2EE-05572EEE3997}" type="presParOf" srcId="{6B5BFDB5-5F83-4E2E-B87F-E5C5237353CC}" destId="{0F26B487-F34A-4464-8E68-8AF2252C8A10}" srcOrd="14" destOrd="0" presId="urn:microsoft.com/office/officeart/2018/2/layout/IconVerticalSolidList"/>
    <dgm:cxn modelId="{F2004016-17DF-4523-A1C4-76C8E263E0B1}" type="presParOf" srcId="{0F26B487-F34A-4464-8E68-8AF2252C8A10}" destId="{D71A399F-0BE4-4F46-AF47-499DCF137EF8}" srcOrd="0" destOrd="0" presId="urn:microsoft.com/office/officeart/2018/2/layout/IconVerticalSolidList"/>
    <dgm:cxn modelId="{24012752-EFD0-429E-82D5-5A28F38F3CB8}" type="presParOf" srcId="{0F26B487-F34A-4464-8E68-8AF2252C8A10}" destId="{6FB0BC42-ECEC-4D9A-AA61-F4E067D3CA48}" srcOrd="1" destOrd="0" presId="urn:microsoft.com/office/officeart/2018/2/layout/IconVerticalSolidList"/>
    <dgm:cxn modelId="{A0831775-F63B-4D6E-BEF8-AFDA1D4D2B89}" type="presParOf" srcId="{0F26B487-F34A-4464-8E68-8AF2252C8A10}" destId="{CED54CC0-C73D-4410-8BA7-59B3645EB628}" srcOrd="2" destOrd="0" presId="urn:microsoft.com/office/officeart/2018/2/layout/IconVerticalSolidList"/>
    <dgm:cxn modelId="{B7D4C61A-A4E3-4D39-B1C2-C0F6A1688C20}" type="presParOf" srcId="{0F26B487-F34A-4464-8E68-8AF2252C8A10}" destId="{A9596FBE-431E-4538-86C8-DEFD9A4A750D}" srcOrd="3" destOrd="0" presId="urn:microsoft.com/office/officeart/2018/2/layout/IconVerticalSolidList"/>
    <dgm:cxn modelId="{398AEFE4-A0D2-4276-A9FB-8E69D4FBC2B8}" type="presParOf" srcId="{6B5BFDB5-5F83-4E2E-B87F-E5C5237353CC}" destId="{E2A2882B-3E8A-4F8B-8D73-490429441F5A}" srcOrd="15" destOrd="0" presId="urn:microsoft.com/office/officeart/2018/2/layout/IconVerticalSolidList"/>
    <dgm:cxn modelId="{FB6E7215-726F-42E3-A18F-F4D7FA0B5446}" type="presParOf" srcId="{6B5BFDB5-5F83-4E2E-B87F-E5C5237353CC}" destId="{55D0AE04-5DDA-4D92-B774-668D02C2557B}" srcOrd="16" destOrd="0" presId="urn:microsoft.com/office/officeart/2018/2/layout/IconVerticalSolidList"/>
    <dgm:cxn modelId="{B2526B10-C070-4901-AC50-2EC3693DFCB8}" type="presParOf" srcId="{55D0AE04-5DDA-4D92-B774-668D02C2557B}" destId="{677C8FBD-6FC7-4326-8551-03D808131A13}" srcOrd="0" destOrd="0" presId="urn:microsoft.com/office/officeart/2018/2/layout/IconVerticalSolidList"/>
    <dgm:cxn modelId="{EB400589-BFD8-41B9-B25D-D70B33F2D217}" type="presParOf" srcId="{55D0AE04-5DDA-4D92-B774-668D02C2557B}" destId="{109F161C-4D23-45C6-83F2-AA24B25BB45B}" srcOrd="1" destOrd="0" presId="urn:microsoft.com/office/officeart/2018/2/layout/IconVerticalSolidList"/>
    <dgm:cxn modelId="{AB641864-8797-45CF-8365-C0F712FF91BF}" type="presParOf" srcId="{55D0AE04-5DDA-4D92-B774-668D02C2557B}" destId="{1ED1CCB5-A59B-4670-8F2A-1DC958290836}" srcOrd="2" destOrd="0" presId="urn:microsoft.com/office/officeart/2018/2/layout/IconVerticalSolidList"/>
    <dgm:cxn modelId="{DF4DE3BE-49C3-4DB2-8712-5B3F6F8379EA}" type="presParOf" srcId="{55D0AE04-5DDA-4D92-B774-668D02C2557B}" destId="{7524C292-B440-415E-8672-C8D29F4C181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C93413-D42B-4C55-BF27-40E1D14A627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47EAF18-5418-44B0-A499-B12C8B622BF9}">
      <dgm:prSet/>
      <dgm:spPr/>
      <dgm:t>
        <a:bodyPr/>
        <a:lstStyle/>
        <a:p>
          <a:pPr>
            <a:lnSpc>
              <a:spcPct val="100000"/>
            </a:lnSpc>
          </a:pPr>
          <a:r>
            <a:rPr lang="en-US"/>
            <a:t>• Değer </a:t>
          </a:r>
          <a:r>
            <a:rPr lang="en-US" err="1"/>
            <a:t>Akış</a:t>
          </a:r>
          <a:r>
            <a:rPr lang="en-US"/>
            <a:t> </a:t>
          </a:r>
          <a:r>
            <a:rPr lang="en-US" err="1"/>
            <a:t>Haritalama</a:t>
          </a:r>
          <a:r>
            <a:rPr lang="en-US"/>
            <a:t> (VSM) </a:t>
          </a:r>
          <a:r>
            <a:rPr lang="en-US" err="1"/>
            <a:t>ile</a:t>
          </a:r>
          <a:r>
            <a:rPr lang="en-US"/>
            <a:t> </a:t>
          </a:r>
          <a:r>
            <a:rPr lang="en-US" err="1"/>
            <a:t>katma</a:t>
          </a:r>
          <a:r>
            <a:rPr lang="en-US"/>
            <a:t> </a:t>
          </a:r>
          <a:r>
            <a:rPr lang="en-US" err="1"/>
            <a:t>değer</a:t>
          </a:r>
          <a:r>
            <a:rPr lang="en-US"/>
            <a:t> </a:t>
          </a:r>
          <a:r>
            <a:rPr lang="en-US" err="1"/>
            <a:t>analizi</a:t>
          </a:r>
          <a:endParaRPr lang="en-US"/>
        </a:p>
      </dgm:t>
    </dgm:pt>
    <dgm:pt modelId="{39F20E8F-502C-4946-9A97-E6EC45A3F1DB}" type="parTrans" cxnId="{218E2053-C2CB-4EE8-9155-D8C369DF1DB3}">
      <dgm:prSet/>
      <dgm:spPr/>
      <dgm:t>
        <a:bodyPr/>
        <a:lstStyle/>
        <a:p>
          <a:endParaRPr lang="en-US"/>
        </a:p>
      </dgm:t>
    </dgm:pt>
    <dgm:pt modelId="{F1F66656-A83A-48F2-A831-C9CAA78101E1}" type="sibTrans" cxnId="{218E2053-C2CB-4EE8-9155-D8C369DF1DB3}">
      <dgm:prSet/>
      <dgm:spPr/>
      <dgm:t>
        <a:bodyPr/>
        <a:lstStyle/>
        <a:p>
          <a:endParaRPr lang="en-US"/>
        </a:p>
      </dgm:t>
    </dgm:pt>
    <dgm:pt modelId="{30182D44-7BAF-41CA-8ABD-FA6BD1301707}">
      <dgm:prSet/>
      <dgm:spPr/>
      <dgm:t>
        <a:bodyPr/>
        <a:lstStyle/>
        <a:p>
          <a:pPr>
            <a:lnSpc>
              <a:spcPct val="100000"/>
            </a:lnSpc>
          </a:pPr>
          <a:r>
            <a:rPr lang="en-US"/>
            <a:t>• </a:t>
          </a:r>
          <a:r>
            <a:rPr lang="en-US" err="1"/>
            <a:t>Süreç</a:t>
          </a:r>
          <a:r>
            <a:rPr lang="en-US"/>
            <a:t> </a:t>
          </a:r>
          <a:r>
            <a:rPr lang="en-US" err="1"/>
            <a:t>simülasyonu</a:t>
          </a:r>
          <a:r>
            <a:rPr lang="en-US"/>
            <a:t> </a:t>
          </a:r>
          <a:r>
            <a:rPr lang="en-US" err="1"/>
            <a:t>ve</a:t>
          </a:r>
          <a:r>
            <a:rPr lang="en-US"/>
            <a:t> </a:t>
          </a:r>
          <a:r>
            <a:rPr lang="en-US" err="1"/>
            <a:t>darboğaz</a:t>
          </a:r>
          <a:r>
            <a:rPr lang="en-US"/>
            <a:t> </a:t>
          </a:r>
          <a:r>
            <a:rPr lang="en-US" err="1"/>
            <a:t>tespiti</a:t>
          </a:r>
          <a:endParaRPr lang="en-US"/>
        </a:p>
      </dgm:t>
    </dgm:pt>
    <dgm:pt modelId="{FF47A661-783F-4F27-928E-5A2D6EC89714}" type="parTrans" cxnId="{431F9F50-8693-48CD-A1DE-E8B739D8B61D}">
      <dgm:prSet/>
      <dgm:spPr/>
      <dgm:t>
        <a:bodyPr/>
        <a:lstStyle/>
        <a:p>
          <a:endParaRPr lang="en-US"/>
        </a:p>
      </dgm:t>
    </dgm:pt>
    <dgm:pt modelId="{600F93E6-1ED1-4221-B41D-F7929D38C0E9}" type="sibTrans" cxnId="{431F9F50-8693-48CD-A1DE-E8B739D8B61D}">
      <dgm:prSet/>
      <dgm:spPr/>
      <dgm:t>
        <a:bodyPr/>
        <a:lstStyle/>
        <a:p>
          <a:endParaRPr lang="en-US"/>
        </a:p>
      </dgm:t>
    </dgm:pt>
    <dgm:pt modelId="{CDFB3526-741C-4ED6-A6C3-C27071266FDF}">
      <dgm:prSet/>
      <dgm:spPr/>
      <dgm:t>
        <a:bodyPr/>
        <a:lstStyle/>
        <a:p>
          <a:pPr>
            <a:lnSpc>
              <a:spcPct val="100000"/>
            </a:lnSpc>
          </a:pPr>
          <a:r>
            <a:rPr lang="en-US"/>
            <a:t>• </a:t>
          </a:r>
          <a:r>
            <a:rPr lang="en-US" err="1"/>
            <a:t>Hücresel</a:t>
          </a:r>
          <a:r>
            <a:rPr lang="en-US"/>
            <a:t> </a:t>
          </a:r>
          <a:r>
            <a:rPr lang="en-US" err="1"/>
            <a:t>üretim</a:t>
          </a:r>
          <a:r>
            <a:rPr lang="en-US"/>
            <a:t> </a:t>
          </a:r>
          <a:r>
            <a:rPr lang="en-US" err="1"/>
            <a:t>ve</a:t>
          </a:r>
          <a:r>
            <a:rPr lang="en-US"/>
            <a:t> </a:t>
          </a:r>
          <a:r>
            <a:rPr lang="en-US" err="1"/>
            <a:t>akış</a:t>
          </a:r>
          <a:r>
            <a:rPr lang="en-US"/>
            <a:t> </a:t>
          </a:r>
          <a:r>
            <a:rPr lang="en-US" err="1"/>
            <a:t>odaklı</a:t>
          </a:r>
          <a:r>
            <a:rPr lang="en-US"/>
            <a:t> </a:t>
          </a:r>
          <a:r>
            <a:rPr lang="en-US" err="1"/>
            <a:t>yerleşim</a:t>
          </a:r>
          <a:endParaRPr lang="en-US"/>
        </a:p>
      </dgm:t>
    </dgm:pt>
    <dgm:pt modelId="{EC1FA24C-295B-4DFF-B439-AFB442E6D108}" type="parTrans" cxnId="{78006D21-E8EA-4418-9201-DDF75FB30285}">
      <dgm:prSet/>
      <dgm:spPr/>
      <dgm:t>
        <a:bodyPr/>
        <a:lstStyle/>
        <a:p>
          <a:endParaRPr lang="en-US"/>
        </a:p>
      </dgm:t>
    </dgm:pt>
    <dgm:pt modelId="{C502296D-0532-4411-BBBB-5B87A75575A5}" type="sibTrans" cxnId="{78006D21-E8EA-4418-9201-DDF75FB30285}">
      <dgm:prSet/>
      <dgm:spPr/>
      <dgm:t>
        <a:bodyPr/>
        <a:lstStyle/>
        <a:p>
          <a:endParaRPr lang="en-US"/>
        </a:p>
      </dgm:t>
    </dgm:pt>
    <dgm:pt modelId="{D6F2E38A-3799-4149-9B99-2AF7C06EA8BB}">
      <dgm:prSet/>
      <dgm:spPr/>
      <dgm:t>
        <a:bodyPr/>
        <a:lstStyle/>
        <a:p>
          <a:pPr>
            <a:lnSpc>
              <a:spcPct val="100000"/>
            </a:lnSpc>
          </a:pPr>
          <a:r>
            <a:rPr lang="en-US"/>
            <a:t>• Layout </a:t>
          </a:r>
          <a:r>
            <a:rPr lang="en-US" err="1"/>
            <a:t>optimizasyonu</a:t>
          </a:r>
          <a:r>
            <a:rPr lang="en-US"/>
            <a:t> </a:t>
          </a:r>
          <a:r>
            <a:rPr lang="en-US" err="1"/>
            <a:t>ve</a:t>
          </a:r>
          <a:r>
            <a:rPr lang="en-US"/>
            <a:t> </a:t>
          </a:r>
          <a:r>
            <a:rPr lang="en-US" err="1"/>
            <a:t>taşıma</a:t>
          </a:r>
          <a:r>
            <a:rPr lang="en-US"/>
            <a:t> </a:t>
          </a:r>
          <a:r>
            <a:rPr lang="en-US" err="1"/>
            <a:t>mesafesi</a:t>
          </a:r>
          <a:r>
            <a:rPr lang="en-US"/>
            <a:t> </a:t>
          </a:r>
          <a:r>
            <a:rPr lang="en-US" err="1"/>
            <a:t>azaltma</a:t>
          </a:r>
          <a:endParaRPr lang="en-US"/>
        </a:p>
      </dgm:t>
    </dgm:pt>
    <dgm:pt modelId="{09497829-5B56-462A-A9B3-F7AC42F57A70}" type="parTrans" cxnId="{8910CC73-0F32-403B-9752-DA94C8B102FE}">
      <dgm:prSet/>
      <dgm:spPr/>
      <dgm:t>
        <a:bodyPr/>
        <a:lstStyle/>
        <a:p>
          <a:endParaRPr lang="en-US"/>
        </a:p>
      </dgm:t>
    </dgm:pt>
    <dgm:pt modelId="{9FE9E6B5-EC9E-4F6B-AAFC-BFDFE6038E07}" type="sibTrans" cxnId="{8910CC73-0F32-403B-9752-DA94C8B102FE}">
      <dgm:prSet/>
      <dgm:spPr/>
      <dgm:t>
        <a:bodyPr/>
        <a:lstStyle/>
        <a:p>
          <a:endParaRPr lang="en-US"/>
        </a:p>
      </dgm:t>
    </dgm:pt>
    <dgm:pt modelId="{D369C081-3625-4BE9-A720-28F87FC218D4}">
      <dgm:prSet/>
      <dgm:spPr/>
      <dgm:t>
        <a:bodyPr/>
        <a:lstStyle/>
        <a:p>
          <a:pPr>
            <a:lnSpc>
              <a:spcPct val="100000"/>
            </a:lnSpc>
          </a:pPr>
          <a:r>
            <a:rPr lang="en-US"/>
            <a:t>• WIP </a:t>
          </a:r>
          <a:r>
            <a:rPr lang="en-US" err="1"/>
            <a:t>ve</a:t>
          </a:r>
          <a:r>
            <a:rPr lang="en-US"/>
            <a:t> </a:t>
          </a:r>
          <a:r>
            <a:rPr lang="en-US" err="1"/>
            <a:t>bekleme</a:t>
          </a:r>
          <a:r>
            <a:rPr lang="en-US"/>
            <a:t> </a:t>
          </a:r>
          <a:r>
            <a:rPr lang="en-US" err="1"/>
            <a:t>sürelerini</a:t>
          </a:r>
          <a:r>
            <a:rPr lang="en-US"/>
            <a:t> </a:t>
          </a:r>
          <a:r>
            <a:rPr lang="en-US" err="1"/>
            <a:t>düşüren</a:t>
          </a:r>
          <a:r>
            <a:rPr lang="en-US"/>
            <a:t> </a:t>
          </a:r>
          <a:r>
            <a:rPr lang="en-US" err="1"/>
            <a:t>akış</a:t>
          </a:r>
          <a:r>
            <a:rPr lang="en-US"/>
            <a:t> </a:t>
          </a:r>
          <a:r>
            <a:rPr lang="en-US" err="1"/>
            <a:t>tasarımı</a:t>
          </a:r>
          <a:r>
            <a:rPr lang="tr-TR"/>
            <a:t> ((</a:t>
          </a:r>
          <a:r>
            <a:rPr lang="en-US"/>
            <a:t>Ara Stok </a:t>
          </a:r>
          <a:r>
            <a:rPr lang="en-US" err="1"/>
            <a:t>Kontrolü</a:t>
          </a:r>
          <a:r>
            <a:rPr lang="en-US"/>
            <a:t>)</a:t>
          </a:r>
        </a:p>
      </dgm:t>
    </dgm:pt>
    <dgm:pt modelId="{16ED62B0-900B-48D7-A67D-FE77786EADAB}" type="parTrans" cxnId="{7D530665-F91D-4ECF-9B18-52C0619165A6}">
      <dgm:prSet/>
      <dgm:spPr/>
      <dgm:t>
        <a:bodyPr/>
        <a:lstStyle/>
        <a:p>
          <a:endParaRPr lang="en-US"/>
        </a:p>
      </dgm:t>
    </dgm:pt>
    <dgm:pt modelId="{E93BBEEF-31D0-4017-A66A-8AC787F4F940}" type="sibTrans" cxnId="{7D530665-F91D-4ECF-9B18-52C0619165A6}">
      <dgm:prSet/>
      <dgm:spPr/>
      <dgm:t>
        <a:bodyPr/>
        <a:lstStyle/>
        <a:p>
          <a:endParaRPr lang="en-US"/>
        </a:p>
      </dgm:t>
    </dgm:pt>
    <dgm:pt modelId="{AAC0B66A-AAB6-437B-A0E7-8064F847362A}" type="pres">
      <dgm:prSet presAssocID="{D7C93413-D42B-4C55-BF27-40E1D14A6277}" presName="root" presStyleCnt="0">
        <dgm:presLayoutVars>
          <dgm:dir/>
          <dgm:resizeHandles val="exact"/>
        </dgm:presLayoutVars>
      </dgm:prSet>
      <dgm:spPr/>
    </dgm:pt>
    <dgm:pt modelId="{4E25292E-6EBA-4261-BA51-C6E80E5BF93E}" type="pres">
      <dgm:prSet presAssocID="{847EAF18-5418-44B0-A499-B12C8B622BF9}" presName="compNode" presStyleCnt="0"/>
      <dgm:spPr/>
    </dgm:pt>
    <dgm:pt modelId="{8B0C0D43-E29F-43AF-AAA9-EDE9390ECABC}" type="pres">
      <dgm:prSet presAssocID="{847EAF18-5418-44B0-A499-B12C8B622BF9}" presName="bgRect" presStyleLbl="bgShp" presStyleIdx="0" presStyleCnt="5"/>
      <dgm:spPr/>
    </dgm:pt>
    <dgm:pt modelId="{E01647A2-A745-47A7-85E5-EFA1AC1EAA77}" type="pres">
      <dgm:prSet presAssocID="{847EAF18-5418-44B0-A499-B12C8B622BF9}"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Veri tabanı"/>
        </a:ext>
      </dgm:extLst>
    </dgm:pt>
    <dgm:pt modelId="{0C9638BB-444E-4148-9534-6B660CB1C7CB}" type="pres">
      <dgm:prSet presAssocID="{847EAF18-5418-44B0-A499-B12C8B622BF9}" presName="spaceRect" presStyleCnt="0"/>
      <dgm:spPr/>
    </dgm:pt>
    <dgm:pt modelId="{8FE7CFD0-B720-47BA-A8F9-DD67F5A9140C}" type="pres">
      <dgm:prSet presAssocID="{847EAF18-5418-44B0-A499-B12C8B622BF9}" presName="parTx" presStyleLbl="revTx" presStyleIdx="0" presStyleCnt="5" custLinFactNeighborX="263" custLinFactNeighborY="17654">
        <dgm:presLayoutVars>
          <dgm:chMax val="0"/>
          <dgm:chPref val="0"/>
        </dgm:presLayoutVars>
      </dgm:prSet>
      <dgm:spPr/>
    </dgm:pt>
    <dgm:pt modelId="{DB858C18-0073-4D97-83C1-5A0685391C88}" type="pres">
      <dgm:prSet presAssocID="{F1F66656-A83A-48F2-A831-C9CAA78101E1}" presName="sibTrans" presStyleCnt="0"/>
      <dgm:spPr/>
    </dgm:pt>
    <dgm:pt modelId="{5200F7DD-7C9D-470C-A767-B5DFF9FD8AE7}" type="pres">
      <dgm:prSet presAssocID="{30182D44-7BAF-41CA-8ABD-FA6BD1301707}" presName="compNode" presStyleCnt="0"/>
      <dgm:spPr/>
    </dgm:pt>
    <dgm:pt modelId="{1F3895E9-8A51-4BD9-B794-9BD3BA82FC1A}" type="pres">
      <dgm:prSet presAssocID="{30182D44-7BAF-41CA-8ABD-FA6BD1301707}" presName="bgRect" presStyleLbl="bgShp" presStyleIdx="1" presStyleCnt="5"/>
      <dgm:spPr/>
    </dgm:pt>
    <dgm:pt modelId="{51951440-21DA-4003-B351-E2CDCDC77BAC}" type="pres">
      <dgm:prSet presAssocID="{30182D44-7BAF-41CA-8ABD-FA6BD1301707}"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kış Çizelgesi"/>
        </a:ext>
      </dgm:extLst>
    </dgm:pt>
    <dgm:pt modelId="{92583E72-B193-49D2-8D2A-F8B2E1DBE1AE}" type="pres">
      <dgm:prSet presAssocID="{30182D44-7BAF-41CA-8ABD-FA6BD1301707}" presName="spaceRect" presStyleCnt="0"/>
      <dgm:spPr/>
    </dgm:pt>
    <dgm:pt modelId="{9C8A9FD2-C257-449D-BEC8-AC624B9C89F5}" type="pres">
      <dgm:prSet presAssocID="{30182D44-7BAF-41CA-8ABD-FA6BD1301707}" presName="parTx" presStyleLbl="revTx" presStyleIdx="1" presStyleCnt="5">
        <dgm:presLayoutVars>
          <dgm:chMax val="0"/>
          <dgm:chPref val="0"/>
        </dgm:presLayoutVars>
      </dgm:prSet>
      <dgm:spPr/>
    </dgm:pt>
    <dgm:pt modelId="{406C4DD8-5D1F-424A-A3AE-1B0F6E5977C1}" type="pres">
      <dgm:prSet presAssocID="{600F93E6-1ED1-4221-B41D-F7929D38C0E9}" presName="sibTrans" presStyleCnt="0"/>
      <dgm:spPr/>
    </dgm:pt>
    <dgm:pt modelId="{2E4A2D22-BC71-4A1D-B237-21D21C387DEF}" type="pres">
      <dgm:prSet presAssocID="{CDFB3526-741C-4ED6-A6C3-C27071266FDF}" presName="compNode" presStyleCnt="0"/>
      <dgm:spPr/>
    </dgm:pt>
    <dgm:pt modelId="{1F74D6AF-1598-488E-89F9-F41BDFDF477A}" type="pres">
      <dgm:prSet presAssocID="{CDFB3526-741C-4ED6-A6C3-C27071266FDF}" presName="bgRect" presStyleLbl="bgShp" presStyleIdx="2" presStyleCnt="5"/>
      <dgm:spPr/>
    </dgm:pt>
    <dgm:pt modelId="{18AFCB75-2472-474D-83FA-4B4E8CD73D5F}" type="pres">
      <dgm:prSet presAssocID="{CDFB3526-741C-4ED6-A6C3-C27071266FD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Fabrika"/>
        </a:ext>
      </dgm:extLst>
    </dgm:pt>
    <dgm:pt modelId="{FA5C7890-B2AA-4785-AC69-5DD910F0C72F}" type="pres">
      <dgm:prSet presAssocID="{CDFB3526-741C-4ED6-A6C3-C27071266FDF}" presName="spaceRect" presStyleCnt="0"/>
      <dgm:spPr/>
    </dgm:pt>
    <dgm:pt modelId="{65BF78AE-8978-4613-AE59-B6ADA71B3972}" type="pres">
      <dgm:prSet presAssocID="{CDFB3526-741C-4ED6-A6C3-C27071266FDF}" presName="parTx" presStyleLbl="revTx" presStyleIdx="2" presStyleCnt="5">
        <dgm:presLayoutVars>
          <dgm:chMax val="0"/>
          <dgm:chPref val="0"/>
        </dgm:presLayoutVars>
      </dgm:prSet>
      <dgm:spPr/>
    </dgm:pt>
    <dgm:pt modelId="{F1338EBB-4FB3-442A-A82C-57089C43C598}" type="pres">
      <dgm:prSet presAssocID="{C502296D-0532-4411-BBBB-5B87A75575A5}" presName="sibTrans" presStyleCnt="0"/>
      <dgm:spPr/>
    </dgm:pt>
    <dgm:pt modelId="{75593D6E-FCCF-486C-A3E9-6F91CF26E22A}" type="pres">
      <dgm:prSet presAssocID="{D6F2E38A-3799-4149-9B99-2AF7C06EA8BB}" presName="compNode" presStyleCnt="0"/>
      <dgm:spPr/>
    </dgm:pt>
    <dgm:pt modelId="{D7527593-3958-4128-B209-3C6D9D90A92A}" type="pres">
      <dgm:prSet presAssocID="{D6F2E38A-3799-4149-9B99-2AF7C06EA8BB}" presName="bgRect" presStyleLbl="bgShp" presStyleIdx="3" presStyleCnt="5"/>
      <dgm:spPr/>
    </dgm:pt>
    <dgm:pt modelId="{84A071F3-8EB1-45CE-8205-88DE8412A416}" type="pres">
      <dgm:prSet presAssocID="{D6F2E38A-3799-4149-9B99-2AF7C06EA8B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ır"/>
        </a:ext>
      </dgm:extLst>
    </dgm:pt>
    <dgm:pt modelId="{9F3C6767-F95D-4DD8-AE62-FAFE46388428}" type="pres">
      <dgm:prSet presAssocID="{D6F2E38A-3799-4149-9B99-2AF7C06EA8BB}" presName="spaceRect" presStyleCnt="0"/>
      <dgm:spPr/>
    </dgm:pt>
    <dgm:pt modelId="{FAD19480-62DE-4D51-BF9D-6962576F1887}" type="pres">
      <dgm:prSet presAssocID="{D6F2E38A-3799-4149-9B99-2AF7C06EA8BB}" presName="parTx" presStyleLbl="revTx" presStyleIdx="3" presStyleCnt="5">
        <dgm:presLayoutVars>
          <dgm:chMax val="0"/>
          <dgm:chPref val="0"/>
        </dgm:presLayoutVars>
      </dgm:prSet>
      <dgm:spPr/>
    </dgm:pt>
    <dgm:pt modelId="{C4686CA2-6D3B-4454-ACE6-38E95673DD26}" type="pres">
      <dgm:prSet presAssocID="{9FE9E6B5-EC9E-4F6B-AAFC-BFDFE6038E07}" presName="sibTrans" presStyleCnt="0"/>
      <dgm:spPr/>
    </dgm:pt>
    <dgm:pt modelId="{5E42165A-78CE-4F94-ACE8-5DF6B541FE16}" type="pres">
      <dgm:prSet presAssocID="{D369C081-3625-4BE9-A720-28F87FC218D4}" presName="compNode" presStyleCnt="0"/>
      <dgm:spPr/>
    </dgm:pt>
    <dgm:pt modelId="{6E5B6840-EFB9-429D-8351-1AA78AB0A6DA}" type="pres">
      <dgm:prSet presAssocID="{D369C081-3625-4BE9-A720-28F87FC218D4}" presName="bgRect" presStyleLbl="bgShp" presStyleIdx="4" presStyleCnt="5" custLinFactNeighborY="-5422"/>
      <dgm:spPr/>
    </dgm:pt>
    <dgm:pt modelId="{6D915A3B-66D8-4741-8234-D5945EAFCFEB}" type="pres">
      <dgm:prSet presAssocID="{D369C081-3625-4BE9-A720-28F87FC218D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Wireless router"/>
        </a:ext>
      </dgm:extLst>
    </dgm:pt>
    <dgm:pt modelId="{F416A021-7BF7-4915-AD83-9C417A20B214}" type="pres">
      <dgm:prSet presAssocID="{D369C081-3625-4BE9-A720-28F87FC218D4}" presName="spaceRect" presStyleCnt="0"/>
      <dgm:spPr/>
    </dgm:pt>
    <dgm:pt modelId="{5A5B5A45-8F97-4E1B-92BD-4698A3B56F4F}" type="pres">
      <dgm:prSet presAssocID="{D369C081-3625-4BE9-A720-28F87FC218D4}" presName="parTx" presStyleLbl="revTx" presStyleIdx="4" presStyleCnt="5">
        <dgm:presLayoutVars>
          <dgm:chMax val="0"/>
          <dgm:chPref val="0"/>
        </dgm:presLayoutVars>
      </dgm:prSet>
      <dgm:spPr/>
    </dgm:pt>
  </dgm:ptLst>
  <dgm:cxnLst>
    <dgm:cxn modelId="{4800A918-15DB-46B2-8BF2-558460040937}" type="presOf" srcId="{CDFB3526-741C-4ED6-A6C3-C27071266FDF}" destId="{65BF78AE-8978-4613-AE59-B6ADA71B3972}" srcOrd="0" destOrd="0" presId="urn:microsoft.com/office/officeart/2018/2/layout/IconVerticalSolidList"/>
    <dgm:cxn modelId="{78006D21-E8EA-4418-9201-DDF75FB30285}" srcId="{D7C93413-D42B-4C55-BF27-40E1D14A6277}" destId="{CDFB3526-741C-4ED6-A6C3-C27071266FDF}" srcOrd="2" destOrd="0" parTransId="{EC1FA24C-295B-4DFF-B439-AFB442E6D108}" sibTransId="{C502296D-0532-4411-BBBB-5B87A75575A5}"/>
    <dgm:cxn modelId="{D7E75762-C2FE-433B-B092-6E2E23B6162F}" type="presOf" srcId="{D7C93413-D42B-4C55-BF27-40E1D14A6277}" destId="{AAC0B66A-AAB6-437B-A0E7-8064F847362A}" srcOrd="0" destOrd="0" presId="urn:microsoft.com/office/officeart/2018/2/layout/IconVerticalSolidList"/>
    <dgm:cxn modelId="{7D530665-F91D-4ECF-9B18-52C0619165A6}" srcId="{D7C93413-D42B-4C55-BF27-40E1D14A6277}" destId="{D369C081-3625-4BE9-A720-28F87FC218D4}" srcOrd="4" destOrd="0" parTransId="{16ED62B0-900B-48D7-A67D-FE77786EADAB}" sibTransId="{E93BBEEF-31D0-4017-A66A-8AC787F4F940}"/>
    <dgm:cxn modelId="{431F9F50-8693-48CD-A1DE-E8B739D8B61D}" srcId="{D7C93413-D42B-4C55-BF27-40E1D14A6277}" destId="{30182D44-7BAF-41CA-8ABD-FA6BD1301707}" srcOrd="1" destOrd="0" parTransId="{FF47A661-783F-4F27-928E-5A2D6EC89714}" sibTransId="{600F93E6-1ED1-4221-B41D-F7929D38C0E9}"/>
    <dgm:cxn modelId="{D2DA2072-CBFE-475C-BEE9-DA681C6738C5}" type="presOf" srcId="{847EAF18-5418-44B0-A499-B12C8B622BF9}" destId="{8FE7CFD0-B720-47BA-A8F9-DD67F5A9140C}" srcOrd="0" destOrd="0" presId="urn:microsoft.com/office/officeart/2018/2/layout/IconVerticalSolidList"/>
    <dgm:cxn modelId="{218E2053-C2CB-4EE8-9155-D8C369DF1DB3}" srcId="{D7C93413-D42B-4C55-BF27-40E1D14A6277}" destId="{847EAF18-5418-44B0-A499-B12C8B622BF9}" srcOrd="0" destOrd="0" parTransId="{39F20E8F-502C-4946-9A97-E6EC45A3F1DB}" sibTransId="{F1F66656-A83A-48F2-A831-C9CAA78101E1}"/>
    <dgm:cxn modelId="{8910CC73-0F32-403B-9752-DA94C8B102FE}" srcId="{D7C93413-D42B-4C55-BF27-40E1D14A6277}" destId="{D6F2E38A-3799-4149-9B99-2AF7C06EA8BB}" srcOrd="3" destOrd="0" parTransId="{09497829-5B56-462A-A9B3-F7AC42F57A70}" sibTransId="{9FE9E6B5-EC9E-4F6B-AAFC-BFDFE6038E07}"/>
    <dgm:cxn modelId="{9CE70983-99A7-4B34-997C-49B5E2DBAF06}" type="presOf" srcId="{D369C081-3625-4BE9-A720-28F87FC218D4}" destId="{5A5B5A45-8F97-4E1B-92BD-4698A3B56F4F}" srcOrd="0" destOrd="0" presId="urn:microsoft.com/office/officeart/2018/2/layout/IconVerticalSolidList"/>
    <dgm:cxn modelId="{2376B3A9-65BA-4ED6-94D7-4C8685C071B5}" type="presOf" srcId="{30182D44-7BAF-41CA-8ABD-FA6BD1301707}" destId="{9C8A9FD2-C257-449D-BEC8-AC624B9C89F5}" srcOrd="0" destOrd="0" presId="urn:microsoft.com/office/officeart/2018/2/layout/IconVerticalSolidList"/>
    <dgm:cxn modelId="{EC5857AF-2991-4391-B015-CBBD49B9442C}" type="presOf" srcId="{D6F2E38A-3799-4149-9B99-2AF7C06EA8BB}" destId="{FAD19480-62DE-4D51-BF9D-6962576F1887}" srcOrd="0" destOrd="0" presId="urn:microsoft.com/office/officeart/2018/2/layout/IconVerticalSolidList"/>
    <dgm:cxn modelId="{5EE7FADB-5ABB-4387-B58A-9696B008DD05}" type="presParOf" srcId="{AAC0B66A-AAB6-437B-A0E7-8064F847362A}" destId="{4E25292E-6EBA-4261-BA51-C6E80E5BF93E}" srcOrd="0" destOrd="0" presId="urn:microsoft.com/office/officeart/2018/2/layout/IconVerticalSolidList"/>
    <dgm:cxn modelId="{4B3570AF-0715-4FB1-A8EB-0B920FB34C4A}" type="presParOf" srcId="{4E25292E-6EBA-4261-BA51-C6E80E5BF93E}" destId="{8B0C0D43-E29F-43AF-AAA9-EDE9390ECABC}" srcOrd="0" destOrd="0" presId="urn:microsoft.com/office/officeart/2018/2/layout/IconVerticalSolidList"/>
    <dgm:cxn modelId="{5A34229E-51D4-4C5A-951A-16DA5D64CE7C}" type="presParOf" srcId="{4E25292E-6EBA-4261-BA51-C6E80E5BF93E}" destId="{E01647A2-A745-47A7-85E5-EFA1AC1EAA77}" srcOrd="1" destOrd="0" presId="urn:microsoft.com/office/officeart/2018/2/layout/IconVerticalSolidList"/>
    <dgm:cxn modelId="{FAB42F30-0736-4169-B9F4-595EC4918421}" type="presParOf" srcId="{4E25292E-6EBA-4261-BA51-C6E80E5BF93E}" destId="{0C9638BB-444E-4148-9534-6B660CB1C7CB}" srcOrd="2" destOrd="0" presId="urn:microsoft.com/office/officeart/2018/2/layout/IconVerticalSolidList"/>
    <dgm:cxn modelId="{5B21C1F9-B5D3-4C8D-94CA-95B065108109}" type="presParOf" srcId="{4E25292E-6EBA-4261-BA51-C6E80E5BF93E}" destId="{8FE7CFD0-B720-47BA-A8F9-DD67F5A9140C}" srcOrd="3" destOrd="0" presId="urn:microsoft.com/office/officeart/2018/2/layout/IconVerticalSolidList"/>
    <dgm:cxn modelId="{83E47D54-BFE0-4F65-9A6C-CE54C2529270}" type="presParOf" srcId="{AAC0B66A-AAB6-437B-A0E7-8064F847362A}" destId="{DB858C18-0073-4D97-83C1-5A0685391C88}" srcOrd="1" destOrd="0" presId="urn:microsoft.com/office/officeart/2018/2/layout/IconVerticalSolidList"/>
    <dgm:cxn modelId="{50AD249C-4693-455E-8C04-762FE8ACF16C}" type="presParOf" srcId="{AAC0B66A-AAB6-437B-A0E7-8064F847362A}" destId="{5200F7DD-7C9D-470C-A767-B5DFF9FD8AE7}" srcOrd="2" destOrd="0" presId="urn:microsoft.com/office/officeart/2018/2/layout/IconVerticalSolidList"/>
    <dgm:cxn modelId="{C8BC59B4-6B4B-4504-B066-C75DE91BC9B6}" type="presParOf" srcId="{5200F7DD-7C9D-470C-A767-B5DFF9FD8AE7}" destId="{1F3895E9-8A51-4BD9-B794-9BD3BA82FC1A}" srcOrd="0" destOrd="0" presId="urn:microsoft.com/office/officeart/2018/2/layout/IconVerticalSolidList"/>
    <dgm:cxn modelId="{24173CDC-8869-41BE-9B46-16F23B0D9759}" type="presParOf" srcId="{5200F7DD-7C9D-470C-A767-B5DFF9FD8AE7}" destId="{51951440-21DA-4003-B351-E2CDCDC77BAC}" srcOrd="1" destOrd="0" presId="urn:microsoft.com/office/officeart/2018/2/layout/IconVerticalSolidList"/>
    <dgm:cxn modelId="{75D49F28-B937-4671-AA20-7805E3A2CC3B}" type="presParOf" srcId="{5200F7DD-7C9D-470C-A767-B5DFF9FD8AE7}" destId="{92583E72-B193-49D2-8D2A-F8B2E1DBE1AE}" srcOrd="2" destOrd="0" presId="urn:microsoft.com/office/officeart/2018/2/layout/IconVerticalSolidList"/>
    <dgm:cxn modelId="{8B3B9110-2E2E-4BB8-9938-F8B2F7B0ACBD}" type="presParOf" srcId="{5200F7DD-7C9D-470C-A767-B5DFF9FD8AE7}" destId="{9C8A9FD2-C257-449D-BEC8-AC624B9C89F5}" srcOrd="3" destOrd="0" presId="urn:microsoft.com/office/officeart/2018/2/layout/IconVerticalSolidList"/>
    <dgm:cxn modelId="{18EFEF28-6063-4398-A579-8D522B11845D}" type="presParOf" srcId="{AAC0B66A-AAB6-437B-A0E7-8064F847362A}" destId="{406C4DD8-5D1F-424A-A3AE-1B0F6E5977C1}" srcOrd="3" destOrd="0" presId="urn:microsoft.com/office/officeart/2018/2/layout/IconVerticalSolidList"/>
    <dgm:cxn modelId="{37FE7E21-823F-4048-A0F9-3C4EF2264F44}" type="presParOf" srcId="{AAC0B66A-AAB6-437B-A0E7-8064F847362A}" destId="{2E4A2D22-BC71-4A1D-B237-21D21C387DEF}" srcOrd="4" destOrd="0" presId="urn:microsoft.com/office/officeart/2018/2/layout/IconVerticalSolidList"/>
    <dgm:cxn modelId="{80F57081-12F4-409E-934B-7F4670661F70}" type="presParOf" srcId="{2E4A2D22-BC71-4A1D-B237-21D21C387DEF}" destId="{1F74D6AF-1598-488E-89F9-F41BDFDF477A}" srcOrd="0" destOrd="0" presId="urn:microsoft.com/office/officeart/2018/2/layout/IconVerticalSolidList"/>
    <dgm:cxn modelId="{86792852-F0F1-457B-9C7F-00323238F06F}" type="presParOf" srcId="{2E4A2D22-BC71-4A1D-B237-21D21C387DEF}" destId="{18AFCB75-2472-474D-83FA-4B4E8CD73D5F}" srcOrd="1" destOrd="0" presId="urn:microsoft.com/office/officeart/2018/2/layout/IconVerticalSolidList"/>
    <dgm:cxn modelId="{C0F336AA-687D-4E44-BB52-87C69D6901B6}" type="presParOf" srcId="{2E4A2D22-BC71-4A1D-B237-21D21C387DEF}" destId="{FA5C7890-B2AA-4785-AC69-5DD910F0C72F}" srcOrd="2" destOrd="0" presId="urn:microsoft.com/office/officeart/2018/2/layout/IconVerticalSolidList"/>
    <dgm:cxn modelId="{55F1CA84-445F-4EB4-A7C6-4C6A8EB40F85}" type="presParOf" srcId="{2E4A2D22-BC71-4A1D-B237-21D21C387DEF}" destId="{65BF78AE-8978-4613-AE59-B6ADA71B3972}" srcOrd="3" destOrd="0" presId="urn:microsoft.com/office/officeart/2018/2/layout/IconVerticalSolidList"/>
    <dgm:cxn modelId="{1A498C2E-2571-41EE-A138-7829EADF874C}" type="presParOf" srcId="{AAC0B66A-AAB6-437B-A0E7-8064F847362A}" destId="{F1338EBB-4FB3-442A-A82C-57089C43C598}" srcOrd="5" destOrd="0" presId="urn:microsoft.com/office/officeart/2018/2/layout/IconVerticalSolidList"/>
    <dgm:cxn modelId="{B1BED4C7-9618-45B2-8CE6-073897A375C9}" type="presParOf" srcId="{AAC0B66A-AAB6-437B-A0E7-8064F847362A}" destId="{75593D6E-FCCF-486C-A3E9-6F91CF26E22A}" srcOrd="6" destOrd="0" presId="urn:microsoft.com/office/officeart/2018/2/layout/IconVerticalSolidList"/>
    <dgm:cxn modelId="{8BF86EBB-8650-4650-B28A-8DD27A20C930}" type="presParOf" srcId="{75593D6E-FCCF-486C-A3E9-6F91CF26E22A}" destId="{D7527593-3958-4128-B209-3C6D9D90A92A}" srcOrd="0" destOrd="0" presId="urn:microsoft.com/office/officeart/2018/2/layout/IconVerticalSolidList"/>
    <dgm:cxn modelId="{07D0EBE2-55E0-48B2-BECC-F512DC8A27CE}" type="presParOf" srcId="{75593D6E-FCCF-486C-A3E9-6F91CF26E22A}" destId="{84A071F3-8EB1-45CE-8205-88DE8412A416}" srcOrd="1" destOrd="0" presId="urn:microsoft.com/office/officeart/2018/2/layout/IconVerticalSolidList"/>
    <dgm:cxn modelId="{B8849636-2841-4ED4-8EC5-582A90BF9ACA}" type="presParOf" srcId="{75593D6E-FCCF-486C-A3E9-6F91CF26E22A}" destId="{9F3C6767-F95D-4DD8-AE62-FAFE46388428}" srcOrd="2" destOrd="0" presId="urn:microsoft.com/office/officeart/2018/2/layout/IconVerticalSolidList"/>
    <dgm:cxn modelId="{006A455E-639A-48B8-B6E6-40F36189E221}" type="presParOf" srcId="{75593D6E-FCCF-486C-A3E9-6F91CF26E22A}" destId="{FAD19480-62DE-4D51-BF9D-6962576F1887}" srcOrd="3" destOrd="0" presId="urn:microsoft.com/office/officeart/2018/2/layout/IconVerticalSolidList"/>
    <dgm:cxn modelId="{30395961-2BA0-4CA7-BA75-E739770F3EF6}" type="presParOf" srcId="{AAC0B66A-AAB6-437B-A0E7-8064F847362A}" destId="{C4686CA2-6D3B-4454-ACE6-38E95673DD26}" srcOrd="7" destOrd="0" presId="urn:microsoft.com/office/officeart/2018/2/layout/IconVerticalSolidList"/>
    <dgm:cxn modelId="{FF7757CB-CC9B-4BFB-8B4A-C8D8B7AEF139}" type="presParOf" srcId="{AAC0B66A-AAB6-437B-A0E7-8064F847362A}" destId="{5E42165A-78CE-4F94-ACE8-5DF6B541FE16}" srcOrd="8" destOrd="0" presId="urn:microsoft.com/office/officeart/2018/2/layout/IconVerticalSolidList"/>
    <dgm:cxn modelId="{7B772FE2-DF8E-4816-97B5-7D5E507EFA44}" type="presParOf" srcId="{5E42165A-78CE-4F94-ACE8-5DF6B541FE16}" destId="{6E5B6840-EFB9-429D-8351-1AA78AB0A6DA}" srcOrd="0" destOrd="0" presId="urn:microsoft.com/office/officeart/2018/2/layout/IconVerticalSolidList"/>
    <dgm:cxn modelId="{C4FF2DF4-8123-4DDA-B981-05A54819C99F}" type="presParOf" srcId="{5E42165A-78CE-4F94-ACE8-5DF6B541FE16}" destId="{6D915A3B-66D8-4741-8234-D5945EAFCFEB}" srcOrd="1" destOrd="0" presId="urn:microsoft.com/office/officeart/2018/2/layout/IconVerticalSolidList"/>
    <dgm:cxn modelId="{0BE126DE-68DF-4EE7-B481-7F30D62C1B53}" type="presParOf" srcId="{5E42165A-78CE-4F94-ACE8-5DF6B541FE16}" destId="{F416A021-7BF7-4915-AD83-9C417A20B214}" srcOrd="2" destOrd="0" presId="urn:microsoft.com/office/officeart/2018/2/layout/IconVerticalSolidList"/>
    <dgm:cxn modelId="{11C89C80-DB99-4900-847F-E7E96E4ED76A}" type="presParOf" srcId="{5E42165A-78CE-4F94-ACE8-5DF6B541FE16}" destId="{5A5B5A45-8F97-4E1B-92BD-4698A3B56F4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F532F5-4B69-469B-BFC4-68508C653CE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110FC7A-0826-46E2-A42E-240F0187E750}">
      <dgm:prSet/>
      <dgm:spPr/>
      <dgm:t>
        <a:bodyPr/>
        <a:lstStyle/>
        <a:p>
          <a:pPr>
            <a:lnSpc>
              <a:spcPct val="100000"/>
            </a:lnSpc>
          </a:pPr>
          <a:r>
            <a:rPr lang="en-US"/>
            <a:t>• </a:t>
          </a:r>
          <a:r>
            <a:rPr lang="en-US" err="1"/>
            <a:t>İş</a:t>
          </a:r>
          <a:r>
            <a:rPr lang="en-US"/>
            <a:t> </a:t>
          </a:r>
          <a:r>
            <a:rPr lang="en-US" err="1"/>
            <a:t>Etüdü</a:t>
          </a:r>
          <a:r>
            <a:rPr lang="en-US"/>
            <a:t> (REFA – Work Study System / </a:t>
          </a:r>
          <a:r>
            <a:rPr lang="en-US" err="1"/>
            <a:t>İş</a:t>
          </a:r>
          <a:r>
            <a:rPr lang="en-US"/>
            <a:t> </a:t>
          </a:r>
          <a:r>
            <a:rPr lang="en-US" err="1"/>
            <a:t>Ölçüm</a:t>
          </a:r>
          <a:r>
            <a:rPr lang="en-US"/>
            <a:t> </a:t>
          </a:r>
          <a:r>
            <a:rPr lang="en-US" err="1"/>
            <a:t>Sistemi</a:t>
          </a:r>
          <a:r>
            <a:rPr lang="en-US"/>
            <a:t>)</a:t>
          </a:r>
        </a:p>
      </dgm:t>
    </dgm:pt>
    <dgm:pt modelId="{F2D34E6F-1E63-405D-8E1D-BB44A7A6C7D0}" type="parTrans" cxnId="{7B8248B2-F7C8-417F-A1F6-D819F79FA610}">
      <dgm:prSet/>
      <dgm:spPr/>
      <dgm:t>
        <a:bodyPr/>
        <a:lstStyle/>
        <a:p>
          <a:endParaRPr lang="en-US"/>
        </a:p>
      </dgm:t>
    </dgm:pt>
    <dgm:pt modelId="{B041C0B2-AFE9-4817-83CD-9D6EBCB40E30}" type="sibTrans" cxnId="{7B8248B2-F7C8-417F-A1F6-D819F79FA610}">
      <dgm:prSet/>
      <dgm:spPr/>
      <dgm:t>
        <a:bodyPr/>
        <a:lstStyle/>
        <a:p>
          <a:endParaRPr lang="en-US"/>
        </a:p>
      </dgm:t>
    </dgm:pt>
    <dgm:pt modelId="{C7315160-12E8-47AA-84E3-24216C2D9E57}">
      <dgm:prSet/>
      <dgm:spPr/>
      <dgm:t>
        <a:bodyPr/>
        <a:lstStyle/>
        <a:p>
          <a:pPr>
            <a:lnSpc>
              <a:spcPct val="100000"/>
            </a:lnSpc>
          </a:pPr>
          <a:r>
            <a:rPr lang="en-US"/>
            <a:t>• Yöntem-Zaman Ölçümü (MTM – Methods Time Measurement / Hareket-Zaman Etüdü)</a:t>
          </a:r>
        </a:p>
      </dgm:t>
    </dgm:pt>
    <dgm:pt modelId="{BB989760-8357-4CE7-877A-75B5CE7DCD47}" type="parTrans" cxnId="{4BA513D5-8F7D-4A21-A67F-15D2C4836A10}">
      <dgm:prSet/>
      <dgm:spPr/>
      <dgm:t>
        <a:bodyPr/>
        <a:lstStyle/>
        <a:p>
          <a:endParaRPr lang="en-US"/>
        </a:p>
      </dgm:t>
    </dgm:pt>
    <dgm:pt modelId="{220D15FD-AD80-481C-9B59-923FBD7C516D}" type="sibTrans" cxnId="{4BA513D5-8F7D-4A21-A67F-15D2C4836A10}">
      <dgm:prSet/>
      <dgm:spPr/>
      <dgm:t>
        <a:bodyPr/>
        <a:lstStyle/>
        <a:p>
          <a:endParaRPr lang="en-US"/>
        </a:p>
      </dgm:t>
    </dgm:pt>
    <dgm:pt modelId="{B27F0669-5D1B-4C9F-AEC6-3FEA8F76A053}">
      <dgm:prSet/>
      <dgm:spPr/>
      <dgm:t>
        <a:bodyPr/>
        <a:lstStyle/>
        <a:p>
          <a:pPr>
            <a:lnSpc>
              <a:spcPct val="100000"/>
            </a:lnSpc>
          </a:pPr>
          <a:r>
            <a:rPr lang="en-US"/>
            <a:t>• Standart Süre Hesaplama (Standard Time / Standart Zaman Analizi)</a:t>
          </a:r>
        </a:p>
      </dgm:t>
    </dgm:pt>
    <dgm:pt modelId="{5F8DA40C-AA76-460B-9FC8-058F4E56B478}" type="parTrans" cxnId="{7D4CD3E4-DD24-4931-8D2B-F3F4727C5025}">
      <dgm:prSet/>
      <dgm:spPr/>
      <dgm:t>
        <a:bodyPr/>
        <a:lstStyle/>
        <a:p>
          <a:endParaRPr lang="en-US"/>
        </a:p>
      </dgm:t>
    </dgm:pt>
    <dgm:pt modelId="{9B94C541-77B0-4E95-A002-E4F52D2AF866}" type="sibTrans" cxnId="{7D4CD3E4-DD24-4931-8D2B-F3F4727C5025}">
      <dgm:prSet/>
      <dgm:spPr/>
      <dgm:t>
        <a:bodyPr/>
        <a:lstStyle/>
        <a:p>
          <a:endParaRPr lang="en-US"/>
        </a:p>
      </dgm:t>
    </dgm:pt>
    <dgm:pt modelId="{A79869E3-ECB5-4A30-9F97-2C9A5DAD9425}">
      <dgm:prSet/>
      <dgm:spPr/>
      <dgm:t>
        <a:bodyPr/>
        <a:lstStyle/>
        <a:p>
          <a:pPr>
            <a:lnSpc>
              <a:spcPct val="100000"/>
            </a:lnSpc>
          </a:pPr>
          <a:r>
            <a:rPr lang="en-US"/>
            <a:t>• </a:t>
          </a:r>
          <a:r>
            <a:rPr lang="en-US" err="1"/>
            <a:t>Toplam</a:t>
          </a:r>
          <a:r>
            <a:rPr lang="en-US"/>
            <a:t> </a:t>
          </a:r>
          <a:r>
            <a:rPr lang="en-US" err="1"/>
            <a:t>Ekipman</a:t>
          </a:r>
          <a:r>
            <a:rPr lang="en-US"/>
            <a:t> </a:t>
          </a:r>
          <a:r>
            <a:rPr lang="en-US" err="1"/>
            <a:t>Verimliliği</a:t>
          </a:r>
          <a:r>
            <a:rPr lang="en-US"/>
            <a:t> (OEE )</a:t>
          </a:r>
        </a:p>
      </dgm:t>
    </dgm:pt>
    <dgm:pt modelId="{381A83AA-62D2-478C-BDA3-1AA508283AE1}" type="parTrans" cxnId="{3304EAA6-84FB-4727-8AA5-A8A45774A038}">
      <dgm:prSet/>
      <dgm:spPr/>
      <dgm:t>
        <a:bodyPr/>
        <a:lstStyle/>
        <a:p>
          <a:endParaRPr lang="en-US"/>
        </a:p>
      </dgm:t>
    </dgm:pt>
    <dgm:pt modelId="{AB0CEB9E-5B03-4F63-B37C-CD961C32729D}" type="sibTrans" cxnId="{3304EAA6-84FB-4727-8AA5-A8A45774A038}">
      <dgm:prSet/>
      <dgm:spPr/>
      <dgm:t>
        <a:bodyPr/>
        <a:lstStyle/>
        <a:p>
          <a:endParaRPr lang="en-US"/>
        </a:p>
      </dgm:t>
    </dgm:pt>
    <dgm:pt modelId="{398EAF65-B9BC-465B-9BB1-93B85477BE5F}">
      <dgm:prSet/>
      <dgm:spPr/>
      <dgm:t>
        <a:bodyPr/>
        <a:lstStyle/>
        <a:p>
          <a:pPr>
            <a:lnSpc>
              <a:spcPct val="100000"/>
            </a:lnSpc>
          </a:pPr>
          <a:r>
            <a:rPr lang="en-US"/>
            <a:t>• </a:t>
          </a:r>
          <a:r>
            <a:rPr lang="en-US" err="1"/>
            <a:t>Gerçek</a:t>
          </a:r>
          <a:r>
            <a:rPr lang="en-US"/>
            <a:t> </a:t>
          </a:r>
          <a:r>
            <a:rPr lang="en-US" err="1"/>
            <a:t>Zamanlı</a:t>
          </a:r>
          <a:r>
            <a:rPr lang="en-US"/>
            <a:t> </a:t>
          </a:r>
          <a:r>
            <a:rPr lang="en-US" err="1"/>
            <a:t>Performans</a:t>
          </a:r>
          <a:r>
            <a:rPr lang="en-US"/>
            <a:t> </a:t>
          </a:r>
          <a:r>
            <a:rPr lang="en-US" err="1"/>
            <a:t>İzleme</a:t>
          </a:r>
          <a:r>
            <a:rPr lang="en-US"/>
            <a:t> (</a:t>
          </a:r>
          <a:r>
            <a:rPr lang="tr-TR"/>
            <a:t> </a:t>
          </a:r>
          <a:r>
            <a:rPr lang="en-US" err="1"/>
            <a:t>Anlık</a:t>
          </a:r>
          <a:r>
            <a:rPr lang="en-US"/>
            <a:t> </a:t>
          </a:r>
          <a:r>
            <a:rPr lang="en-US" err="1"/>
            <a:t>Performans</a:t>
          </a:r>
          <a:r>
            <a:rPr lang="en-US"/>
            <a:t> </a:t>
          </a:r>
          <a:r>
            <a:rPr lang="en-US" err="1"/>
            <a:t>Takibi</a:t>
          </a:r>
          <a:r>
            <a:rPr lang="tr-TR"/>
            <a:t> </a:t>
          </a:r>
          <a:r>
            <a:rPr lang="en-US"/>
            <a:t>)</a:t>
          </a:r>
        </a:p>
      </dgm:t>
    </dgm:pt>
    <dgm:pt modelId="{AA2887CF-85F1-4AE5-BA9B-F93B0400EB23}" type="parTrans" cxnId="{BA7A0DF0-9E97-4813-890D-BCF06A8C6DC8}">
      <dgm:prSet/>
      <dgm:spPr/>
      <dgm:t>
        <a:bodyPr/>
        <a:lstStyle/>
        <a:p>
          <a:endParaRPr lang="en-US"/>
        </a:p>
      </dgm:t>
    </dgm:pt>
    <dgm:pt modelId="{CB595A91-7953-46B0-9A66-4F0D346F6B05}" type="sibTrans" cxnId="{BA7A0DF0-9E97-4813-890D-BCF06A8C6DC8}">
      <dgm:prSet/>
      <dgm:spPr/>
      <dgm:t>
        <a:bodyPr/>
        <a:lstStyle/>
        <a:p>
          <a:endParaRPr lang="en-US"/>
        </a:p>
      </dgm:t>
    </dgm:pt>
    <dgm:pt modelId="{A7A00A84-8D7C-4872-8686-566A49CB4AD1}">
      <dgm:prSet/>
      <dgm:spPr/>
      <dgm:t>
        <a:bodyPr/>
        <a:lstStyle/>
        <a:p>
          <a:pPr>
            <a:lnSpc>
              <a:spcPct val="100000"/>
            </a:lnSpc>
          </a:pPr>
          <a:r>
            <a:rPr lang="en-US"/>
            <a:t>• </a:t>
          </a:r>
          <a:r>
            <a:rPr lang="en-US" err="1"/>
            <a:t>İş</a:t>
          </a:r>
          <a:r>
            <a:rPr lang="en-US"/>
            <a:t> </a:t>
          </a:r>
          <a:r>
            <a:rPr lang="en-US" err="1"/>
            <a:t>yükü</a:t>
          </a:r>
          <a:r>
            <a:rPr lang="en-US"/>
            <a:t> </a:t>
          </a:r>
          <a:r>
            <a:rPr lang="en-US" err="1"/>
            <a:t>dengeleme</a:t>
          </a:r>
          <a:r>
            <a:rPr lang="en-US"/>
            <a:t> </a:t>
          </a:r>
          <a:r>
            <a:rPr lang="en-US" err="1"/>
            <a:t>ve</a:t>
          </a:r>
          <a:r>
            <a:rPr lang="en-US"/>
            <a:t> </a:t>
          </a:r>
          <a:r>
            <a:rPr lang="en-US" err="1"/>
            <a:t>operatör</a:t>
          </a:r>
          <a:r>
            <a:rPr lang="en-US"/>
            <a:t> </a:t>
          </a:r>
          <a:r>
            <a:rPr lang="en-US" err="1"/>
            <a:t>atama</a:t>
          </a:r>
          <a:endParaRPr lang="en-US"/>
        </a:p>
      </dgm:t>
    </dgm:pt>
    <dgm:pt modelId="{80198D41-743C-4357-92EB-F667BA053F9F}" type="parTrans" cxnId="{E1FE34E9-0CE4-4502-9AC8-6DF9E9D6F010}">
      <dgm:prSet/>
      <dgm:spPr/>
      <dgm:t>
        <a:bodyPr/>
        <a:lstStyle/>
        <a:p>
          <a:endParaRPr lang="tr-TR"/>
        </a:p>
      </dgm:t>
    </dgm:pt>
    <dgm:pt modelId="{A7B40557-EB4C-4A07-8BAB-BFA92E3798CA}" type="sibTrans" cxnId="{E1FE34E9-0CE4-4502-9AC8-6DF9E9D6F010}">
      <dgm:prSet/>
      <dgm:spPr/>
      <dgm:t>
        <a:bodyPr/>
        <a:lstStyle/>
        <a:p>
          <a:endParaRPr lang="tr-TR"/>
        </a:p>
      </dgm:t>
    </dgm:pt>
    <dgm:pt modelId="{72F12D2C-3140-413C-828B-11D69282A1E0}">
      <dgm:prSet/>
      <dgm:spPr/>
      <dgm:t>
        <a:bodyPr/>
        <a:lstStyle/>
        <a:p>
          <a:pPr>
            <a:lnSpc>
              <a:spcPct val="100000"/>
            </a:lnSpc>
          </a:pPr>
          <a:r>
            <a:rPr lang="en-US"/>
            <a:t>• </a:t>
          </a:r>
          <a:r>
            <a:rPr lang="en-US" err="1"/>
            <a:t>Fazla</a:t>
          </a:r>
          <a:r>
            <a:rPr lang="en-US"/>
            <a:t> </a:t>
          </a:r>
          <a:r>
            <a:rPr lang="en-US" err="1"/>
            <a:t>mesai</a:t>
          </a:r>
          <a:r>
            <a:rPr lang="en-US"/>
            <a:t> </a:t>
          </a:r>
          <a:r>
            <a:rPr lang="en-US" err="1"/>
            <a:t>ve</a:t>
          </a:r>
          <a:r>
            <a:rPr lang="en-US"/>
            <a:t> </a:t>
          </a:r>
          <a:r>
            <a:rPr lang="en-US" err="1"/>
            <a:t>adam-saat</a:t>
          </a:r>
          <a:r>
            <a:rPr lang="en-US"/>
            <a:t> </a:t>
          </a:r>
          <a:r>
            <a:rPr lang="en-US" err="1"/>
            <a:t>minimizasyonu</a:t>
          </a:r>
          <a:endParaRPr lang="en-US"/>
        </a:p>
      </dgm:t>
    </dgm:pt>
    <dgm:pt modelId="{6BE9BD74-7C9A-406A-BF83-2D17C7B20CF3}" type="parTrans" cxnId="{73E56F7C-5CC4-4821-AD59-145F942FDE84}">
      <dgm:prSet/>
      <dgm:spPr/>
      <dgm:t>
        <a:bodyPr/>
        <a:lstStyle/>
        <a:p>
          <a:endParaRPr lang="tr-TR"/>
        </a:p>
      </dgm:t>
    </dgm:pt>
    <dgm:pt modelId="{D717DF77-2CA2-48AA-96BD-C6C7B7A7C417}" type="sibTrans" cxnId="{73E56F7C-5CC4-4821-AD59-145F942FDE84}">
      <dgm:prSet/>
      <dgm:spPr/>
      <dgm:t>
        <a:bodyPr/>
        <a:lstStyle/>
        <a:p>
          <a:endParaRPr lang="tr-TR"/>
        </a:p>
      </dgm:t>
    </dgm:pt>
    <dgm:pt modelId="{5920F48E-EF8B-4957-9176-1A373FAC15F9}">
      <dgm:prSet/>
      <dgm:spPr/>
      <dgm:t>
        <a:bodyPr/>
        <a:lstStyle/>
        <a:p>
          <a:pPr>
            <a:lnSpc>
              <a:spcPct val="100000"/>
            </a:lnSpc>
          </a:pPr>
          <a:r>
            <a:rPr lang="en-US"/>
            <a:t>• Ergonomi ve hareket ekonomisi iyileştirmeleri</a:t>
          </a:r>
        </a:p>
      </dgm:t>
    </dgm:pt>
    <dgm:pt modelId="{F0AECB2F-C72A-4FAF-BFCA-47AB6648F4BA}" type="parTrans" cxnId="{D368D4D1-7708-41AF-8F37-AF71BE909AF2}">
      <dgm:prSet/>
      <dgm:spPr/>
      <dgm:t>
        <a:bodyPr/>
        <a:lstStyle/>
        <a:p>
          <a:endParaRPr lang="tr-TR"/>
        </a:p>
      </dgm:t>
    </dgm:pt>
    <dgm:pt modelId="{DC82C7ED-4A44-4C70-8A10-818002CD7676}" type="sibTrans" cxnId="{D368D4D1-7708-41AF-8F37-AF71BE909AF2}">
      <dgm:prSet/>
      <dgm:spPr/>
      <dgm:t>
        <a:bodyPr/>
        <a:lstStyle/>
        <a:p>
          <a:endParaRPr lang="tr-TR"/>
        </a:p>
      </dgm:t>
    </dgm:pt>
    <dgm:pt modelId="{B66A8F9D-AF59-4669-BAF0-DFED2015983F}" type="pres">
      <dgm:prSet presAssocID="{BEF532F5-4B69-469B-BFC4-68508C653CE8}" presName="root" presStyleCnt="0">
        <dgm:presLayoutVars>
          <dgm:dir/>
          <dgm:resizeHandles val="exact"/>
        </dgm:presLayoutVars>
      </dgm:prSet>
      <dgm:spPr/>
    </dgm:pt>
    <dgm:pt modelId="{E2D31AF9-F33E-4F32-A739-BCE0A312D51C}" type="pres">
      <dgm:prSet presAssocID="{E110FC7A-0826-46E2-A42E-240F0187E750}" presName="compNode" presStyleCnt="0"/>
      <dgm:spPr/>
    </dgm:pt>
    <dgm:pt modelId="{3385D5D8-DA76-4AF1-AF82-771CA95FA7B7}" type="pres">
      <dgm:prSet presAssocID="{E110FC7A-0826-46E2-A42E-240F0187E750}" presName="bgRect" presStyleLbl="bgShp" presStyleIdx="0" presStyleCnt="8" custLinFactNeighborX="-8793" custLinFactNeighborY="-33461"/>
      <dgm:spPr/>
    </dgm:pt>
    <dgm:pt modelId="{F746EDE0-8F3F-419D-830B-F75641BC49B8}" type="pres">
      <dgm:prSet presAssocID="{E110FC7A-0826-46E2-A42E-240F0187E750}"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ar chart"/>
        </a:ext>
      </dgm:extLst>
    </dgm:pt>
    <dgm:pt modelId="{4CBE5100-07CC-4EAB-86A0-99B685FAE3D9}" type="pres">
      <dgm:prSet presAssocID="{E110FC7A-0826-46E2-A42E-240F0187E750}" presName="spaceRect" presStyleCnt="0"/>
      <dgm:spPr/>
    </dgm:pt>
    <dgm:pt modelId="{0445D7FA-8FCB-4E13-97BF-249B61B85624}" type="pres">
      <dgm:prSet presAssocID="{E110FC7A-0826-46E2-A42E-240F0187E750}" presName="parTx" presStyleLbl="revTx" presStyleIdx="0" presStyleCnt="8">
        <dgm:presLayoutVars>
          <dgm:chMax val="0"/>
          <dgm:chPref val="0"/>
        </dgm:presLayoutVars>
      </dgm:prSet>
      <dgm:spPr/>
    </dgm:pt>
    <dgm:pt modelId="{93074C3D-2D87-413D-959A-A747BB777134}" type="pres">
      <dgm:prSet presAssocID="{B041C0B2-AFE9-4817-83CD-9D6EBCB40E30}" presName="sibTrans" presStyleCnt="0"/>
      <dgm:spPr/>
    </dgm:pt>
    <dgm:pt modelId="{BBFC6E83-234A-4A89-B6CF-5AB377CA760F}" type="pres">
      <dgm:prSet presAssocID="{C7315160-12E8-47AA-84E3-24216C2D9E57}" presName="compNode" presStyleCnt="0"/>
      <dgm:spPr/>
    </dgm:pt>
    <dgm:pt modelId="{AD69C72B-438A-49FD-9726-3516EEA016D0}" type="pres">
      <dgm:prSet presAssocID="{C7315160-12E8-47AA-84E3-24216C2D9E57}" presName="bgRect" presStyleLbl="bgShp" presStyleIdx="1" presStyleCnt="8"/>
      <dgm:spPr/>
    </dgm:pt>
    <dgm:pt modelId="{0E0C5E4C-B95D-49FC-8E89-FA2FA226C8F2}" type="pres">
      <dgm:prSet presAssocID="{C7315160-12E8-47AA-84E3-24216C2D9E57}"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idge scene"/>
        </a:ext>
      </dgm:extLst>
    </dgm:pt>
    <dgm:pt modelId="{2D991EB2-6C63-4BA0-9D0F-096EFBF8C4F7}" type="pres">
      <dgm:prSet presAssocID="{C7315160-12E8-47AA-84E3-24216C2D9E57}" presName="spaceRect" presStyleCnt="0"/>
      <dgm:spPr/>
    </dgm:pt>
    <dgm:pt modelId="{EF174F1E-5067-461A-A757-C4D4BB1E5D1E}" type="pres">
      <dgm:prSet presAssocID="{C7315160-12E8-47AA-84E3-24216C2D9E57}" presName="parTx" presStyleLbl="revTx" presStyleIdx="1" presStyleCnt="8">
        <dgm:presLayoutVars>
          <dgm:chMax val="0"/>
          <dgm:chPref val="0"/>
        </dgm:presLayoutVars>
      </dgm:prSet>
      <dgm:spPr/>
    </dgm:pt>
    <dgm:pt modelId="{F68BF21F-6FA1-4576-BE77-0B6CEBFBE5BD}" type="pres">
      <dgm:prSet presAssocID="{220D15FD-AD80-481C-9B59-923FBD7C516D}" presName="sibTrans" presStyleCnt="0"/>
      <dgm:spPr/>
    </dgm:pt>
    <dgm:pt modelId="{F31654ED-184F-4EAD-916E-90A95BE59CD8}" type="pres">
      <dgm:prSet presAssocID="{B27F0669-5D1B-4C9F-AEC6-3FEA8F76A053}" presName="compNode" presStyleCnt="0"/>
      <dgm:spPr/>
    </dgm:pt>
    <dgm:pt modelId="{048AFCFD-8B03-4C90-BEB7-055A7F6ECB38}" type="pres">
      <dgm:prSet presAssocID="{B27F0669-5D1B-4C9F-AEC6-3FEA8F76A053}" presName="bgRect" presStyleLbl="bgShp" presStyleIdx="2" presStyleCnt="8"/>
      <dgm:spPr/>
    </dgm:pt>
    <dgm:pt modelId="{B12751E7-AD1E-4F57-BE9D-8718BB8A06D7}" type="pres">
      <dgm:prSet presAssocID="{B27F0669-5D1B-4C9F-AEC6-3FEA8F76A053}"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sap makinesi"/>
        </a:ext>
      </dgm:extLst>
    </dgm:pt>
    <dgm:pt modelId="{C17D06EF-88B9-4F6A-BE58-081EDEA58C20}" type="pres">
      <dgm:prSet presAssocID="{B27F0669-5D1B-4C9F-AEC6-3FEA8F76A053}" presName="spaceRect" presStyleCnt="0"/>
      <dgm:spPr/>
    </dgm:pt>
    <dgm:pt modelId="{5555D31A-079A-47C6-9627-BBB3F2B3419C}" type="pres">
      <dgm:prSet presAssocID="{B27F0669-5D1B-4C9F-AEC6-3FEA8F76A053}" presName="parTx" presStyleLbl="revTx" presStyleIdx="2" presStyleCnt="8">
        <dgm:presLayoutVars>
          <dgm:chMax val="0"/>
          <dgm:chPref val="0"/>
        </dgm:presLayoutVars>
      </dgm:prSet>
      <dgm:spPr/>
    </dgm:pt>
    <dgm:pt modelId="{97AE2A8B-B806-48BA-A286-7ED9DC3A6896}" type="pres">
      <dgm:prSet presAssocID="{9B94C541-77B0-4E95-A002-E4F52D2AF866}" presName="sibTrans" presStyleCnt="0"/>
      <dgm:spPr/>
    </dgm:pt>
    <dgm:pt modelId="{E8210A5A-699B-46C4-A871-84D02A5A136F}" type="pres">
      <dgm:prSet presAssocID="{A7A00A84-8D7C-4872-8686-566A49CB4AD1}" presName="compNode" presStyleCnt="0"/>
      <dgm:spPr/>
    </dgm:pt>
    <dgm:pt modelId="{0FA46FD6-B365-4D3D-88D6-164665705E89}" type="pres">
      <dgm:prSet presAssocID="{A7A00A84-8D7C-4872-8686-566A49CB4AD1}" presName="bgRect" presStyleLbl="bgShp" presStyleIdx="3" presStyleCnt="8"/>
      <dgm:spPr/>
    </dgm:pt>
    <dgm:pt modelId="{AFDA4095-F4F2-4F11-A855-7C31207951C2}" type="pres">
      <dgm:prSet presAssocID="{A7A00A84-8D7C-4872-8686-566A49CB4AD1}" presName="iconRect" presStyleLbl="node1" presStyleIdx="3" presStyleCnt="8"/>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no düz dolguyla"/>
        </a:ext>
      </dgm:extLst>
    </dgm:pt>
    <dgm:pt modelId="{E1473EF8-38CC-4EAD-BEFC-93E12896AFFC}" type="pres">
      <dgm:prSet presAssocID="{A7A00A84-8D7C-4872-8686-566A49CB4AD1}" presName="spaceRect" presStyleCnt="0"/>
      <dgm:spPr/>
    </dgm:pt>
    <dgm:pt modelId="{63EA755A-A6BD-4AC6-B29B-D55F63F6EFEF}" type="pres">
      <dgm:prSet presAssocID="{A7A00A84-8D7C-4872-8686-566A49CB4AD1}" presName="parTx" presStyleLbl="revTx" presStyleIdx="3" presStyleCnt="8">
        <dgm:presLayoutVars>
          <dgm:chMax val="0"/>
          <dgm:chPref val="0"/>
        </dgm:presLayoutVars>
      </dgm:prSet>
      <dgm:spPr/>
    </dgm:pt>
    <dgm:pt modelId="{DE897EE7-7B15-4F70-9D16-9E240F275561}" type="pres">
      <dgm:prSet presAssocID="{A7B40557-EB4C-4A07-8BAB-BFA92E3798CA}" presName="sibTrans" presStyleCnt="0"/>
      <dgm:spPr/>
    </dgm:pt>
    <dgm:pt modelId="{13BF4A47-80AA-4B96-B4BA-879CB433841F}" type="pres">
      <dgm:prSet presAssocID="{72F12D2C-3140-413C-828B-11D69282A1E0}" presName="compNode" presStyleCnt="0"/>
      <dgm:spPr/>
    </dgm:pt>
    <dgm:pt modelId="{6308CFA8-97D8-4991-9376-0103F271D0E5}" type="pres">
      <dgm:prSet presAssocID="{72F12D2C-3140-413C-828B-11D69282A1E0}" presName="bgRect" presStyleLbl="bgShp" presStyleIdx="4" presStyleCnt="8"/>
      <dgm:spPr/>
    </dgm:pt>
    <dgm:pt modelId="{95A70262-F752-44DD-9493-17BC3A09DFE6}" type="pres">
      <dgm:prSet presAssocID="{72F12D2C-3140-413C-828B-11D69282A1E0}" presName="iconRect" presStyleLbl="node1" presStyleIdx="4" presStyleCnt="8"/>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İşletmenin Büyümesi düz dolguyla"/>
        </a:ext>
      </dgm:extLst>
    </dgm:pt>
    <dgm:pt modelId="{D974192E-D7DE-4865-A2EF-ECB929AB35D5}" type="pres">
      <dgm:prSet presAssocID="{72F12D2C-3140-413C-828B-11D69282A1E0}" presName="spaceRect" presStyleCnt="0"/>
      <dgm:spPr/>
    </dgm:pt>
    <dgm:pt modelId="{8BA00AE7-4936-4B47-82D4-EC71FE7370B3}" type="pres">
      <dgm:prSet presAssocID="{72F12D2C-3140-413C-828B-11D69282A1E0}" presName="parTx" presStyleLbl="revTx" presStyleIdx="4" presStyleCnt="8">
        <dgm:presLayoutVars>
          <dgm:chMax val="0"/>
          <dgm:chPref val="0"/>
        </dgm:presLayoutVars>
      </dgm:prSet>
      <dgm:spPr/>
    </dgm:pt>
    <dgm:pt modelId="{1DDE4237-24A6-4A76-AA17-D0FD7C5A7D74}" type="pres">
      <dgm:prSet presAssocID="{D717DF77-2CA2-48AA-96BD-C6C7B7A7C417}" presName="sibTrans" presStyleCnt="0"/>
      <dgm:spPr/>
    </dgm:pt>
    <dgm:pt modelId="{35556C24-06DD-46EA-987B-945B7C2B9BFD}" type="pres">
      <dgm:prSet presAssocID="{A79869E3-ECB5-4A30-9F97-2C9A5DAD9425}" presName="compNode" presStyleCnt="0"/>
      <dgm:spPr/>
    </dgm:pt>
    <dgm:pt modelId="{3A528930-739A-4928-9807-99348EB703BB}" type="pres">
      <dgm:prSet presAssocID="{A79869E3-ECB5-4A30-9F97-2C9A5DAD9425}" presName="bgRect" presStyleLbl="bgShp" presStyleIdx="5" presStyleCnt="8"/>
      <dgm:spPr/>
    </dgm:pt>
    <dgm:pt modelId="{9A40FA22-7617-4670-8F88-4B3F27A4777E}" type="pres">
      <dgm:prSet presAssocID="{A79869E3-ECB5-4A30-9F97-2C9A5DAD9425}"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kskavatör"/>
        </a:ext>
      </dgm:extLst>
    </dgm:pt>
    <dgm:pt modelId="{612AC198-E88E-4A33-B98F-BBEF6CE1AC1F}" type="pres">
      <dgm:prSet presAssocID="{A79869E3-ECB5-4A30-9F97-2C9A5DAD9425}" presName="spaceRect" presStyleCnt="0"/>
      <dgm:spPr/>
    </dgm:pt>
    <dgm:pt modelId="{AD1B2490-C8C4-4CBF-B046-D3A09839E12D}" type="pres">
      <dgm:prSet presAssocID="{A79869E3-ECB5-4A30-9F97-2C9A5DAD9425}" presName="parTx" presStyleLbl="revTx" presStyleIdx="5" presStyleCnt="8">
        <dgm:presLayoutVars>
          <dgm:chMax val="0"/>
          <dgm:chPref val="0"/>
        </dgm:presLayoutVars>
      </dgm:prSet>
      <dgm:spPr/>
    </dgm:pt>
    <dgm:pt modelId="{33619B05-49C2-40B2-BE9E-CFD00F15105B}" type="pres">
      <dgm:prSet presAssocID="{AB0CEB9E-5B03-4F63-B37C-CD961C32729D}" presName="sibTrans" presStyleCnt="0"/>
      <dgm:spPr/>
    </dgm:pt>
    <dgm:pt modelId="{ACDF85C3-8836-4561-AA39-F7933F795C72}" type="pres">
      <dgm:prSet presAssocID="{398EAF65-B9BC-465B-9BB1-93B85477BE5F}" presName="compNode" presStyleCnt="0"/>
      <dgm:spPr/>
    </dgm:pt>
    <dgm:pt modelId="{2B7B24E3-05E3-42CE-8577-85273DA84CFE}" type="pres">
      <dgm:prSet presAssocID="{398EAF65-B9BC-465B-9BB1-93B85477BE5F}" presName="bgRect" presStyleLbl="bgShp" presStyleIdx="6" presStyleCnt="8"/>
      <dgm:spPr/>
    </dgm:pt>
    <dgm:pt modelId="{DC22349E-876C-4FEC-99F0-0361340AD190}" type="pres">
      <dgm:prSet presAssocID="{398EAF65-B9BC-465B-9BB1-93B85477BE5F}"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Gösterge"/>
        </a:ext>
      </dgm:extLst>
    </dgm:pt>
    <dgm:pt modelId="{C06544EA-E2F1-4491-B87A-FF0852F04BDC}" type="pres">
      <dgm:prSet presAssocID="{398EAF65-B9BC-465B-9BB1-93B85477BE5F}" presName="spaceRect" presStyleCnt="0"/>
      <dgm:spPr/>
    </dgm:pt>
    <dgm:pt modelId="{03A1ACDF-C848-4B76-8485-43AE37F62941}" type="pres">
      <dgm:prSet presAssocID="{398EAF65-B9BC-465B-9BB1-93B85477BE5F}" presName="parTx" presStyleLbl="revTx" presStyleIdx="6" presStyleCnt="8">
        <dgm:presLayoutVars>
          <dgm:chMax val="0"/>
          <dgm:chPref val="0"/>
        </dgm:presLayoutVars>
      </dgm:prSet>
      <dgm:spPr/>
    </dgm:pt>
    <dgm:pt modelId="{314DFDB3-3C51-48F2-AAAB-E3EF966B73E5}" type="pres">
      <dgm:prSet presAssocID="{CB595A91-7953-46B0-9A66-4F0D346F6B05}" presName="sibTrans" presStyleCnt="0"/>
      <dgm:spPr/>
    </dgm:pt>
    <dgm:pt modelId="{537A44B0-5F92-4818-99EF-C44C87E9B140}" type="pres">
      <dgm:prSet presAssocID="{5920F48E-EF8B-4957-9176-1A373FAC15F9}" presName="compNode" presStyleCnt="0"/>
      <dgm:spPr/>
    </dgm:pt>
    <dgm:pt modelId="{884FAE6A-1D34-4FAE-9E36-AF70013008BE}" type="pres">
      <dgm:prSet presAssocID="{5920F48E-EF8B-4957-9176-1A373FAC15F9}" presName="bgRect" presStyleLbl="bgShp" presStyleIdx="7" presStyleCnt="8"/>
      <dgm:spPr/>
    </dgm:pt>
    <dgm:pt modelId="{905FF464-2079-429C-853C-95C7E743549F}" type="pres">
      <dgm:prSet presAssocID="{5920F48E-EF8B-4957-9176-1A373FAC15F9}" presName="iconRect" presStyleLbl="node1" presStyleIdx="7" presStyleCnt="8"/>
      <dgm:spPr>
        <a:blipFill>
          <a:blip xmlns:r="http://schemas.openxmlformats.org/officeDocument/2006/relationships">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Tokalaşma ana hat"/>
        </a:ext>
      </dgm:extLst>
    </dgm:pt>
    <dgm:pt modelId="{6E0077A8-E05D-49CD-BCDD-60CF9D809628}" type="pres">
      <dgm:prSet presAssocID="{5920F48E-EF8B-4957-9176-1A373FAC15F9}" presName="spaceRect" presStyleCnt="0"/>
      <dgm:spPr/>
    </dgm:pt>
    <dgm:pt modelId="{C781DEA8-3F7E-4E22-AEED-39FCCAA8936B}" type="pres">
      <dgm:prSet presAssocID="{5920F48E-EF8B-4957-9176-1A373FAC15F9}" presName="parTx" presStyleLbl="revTx" presStyleIdx="7" presStyleCnt="8" custLinFactNeighborY="-9816">
        <dgm:presLayoutVars>
          <dgm:chMax val="0"/>
          <dgm:chPref val="0"/>
        </dgm:presLayoutVars>
      </dgm:prSet>
      <dgm:spPr/>
    </dgm:pt>
  </dgm:ptLst>
  <dgm:cxnLst>
    <dgm:cxn modelId="{04B14F12-C863-47F5-AC86-1E1D5A29F43D}" type="presOf" srcId="{BEF532F5-4B69-469B-BFC4-68508C653CE8}" destId="{B66A8F9D-AF59-4669-BAF0-DFED2015983F}" srcOrd="0" destOrd="0" presId="urn:microsoft.com/office/officeart/2018/2/layout/IconVerticalSolidList"/>
    <dgm:cxn modelId="{A9B8772E-B251-4DE9-939C-17326F1C79C1}" type="presOf" srcId="{A7A00A84-8D7C-4872-8686-566A49CB4AD1}" destId="{63EA755A-A6BD-4AC6-B29B-D55F63F6EFEF}" srcOrd="0" destOrd="0" presId="urn:microsoft.com/office/officeart/2018/2/layout/IconVerticalSolidList"/>
    <dgm:cxn modelId="{178E5647-FE7C-4F7A-9CAC-BA239F496A5C}" type="presOf" srcId="{5920F48E-EF8B-4957-9176-1A373FAC15F9}" destId="{C781DEA8-3F7E-4E22-AEED-39FCCAA8936B}" srcOrd="0" destOrd="0" presId="urn:microsoft.com/office/officeart/2018/2/layout/IconVerticalSolidList"/>
    <dgm:cxn modelId="{14F48176-FA41-4923-91FB-0CDBE5B26A91}" type="presOf" srcId="{398EAF65-B9BC-465B-9BB1-93B85477BE5F}" destId="{03A1ACDF-C848-4B76-8485-43AE37F62941}" srcOrd="0" destOrd="0" presId="urn:microsoft.com/office/officeart/2018/2/layout/IconVerticalSolidList"/>
    <dgm:cxn modelId="{73E56F7C-5CC4-4821-AD59-145F942FDE84}" srcId="{BEF532F5-4B69-469B-BFC4-68508C653CE8}" destId="{72F12D2C-3140-413C-828B-11D69282A1E0}" srcOrd="4" destOrd="0" parTransId="{6BE9BD74-7C9A-406A-BF83-2D17C7B20CF3}" sibTransId="{D717DF77-2CA2-48AA-96BD-C6C7B7A7C417}"/>
    <dgm:cxn modelId="{E09AD894-8E75-4B77-B75C-711B5A3A4CA0}" type="presOf" srcId="{E110FC7A-0826-46E2-A42E-240F0187E750}" destId="{0445D7FA-8FCB-4E13-97BF-249B61B85624}" srcOrd="0" destOrd="0" presId="urn:microsoft.com/office/officeart/2018/2/layout/IconVerticalSolidList"/>
    <dgm:cxn modelId="{62F2999E-C7F6-44AA-82C3-BCDE02CE5EDB}" type="presOf" srcId="{72F12D2C-3140-413C-828B-11D69282A1E0}" destId="{8BA00AE7-4936-4B47-82D4-EC71FE7370B3}" srcOrd="0" destOrd="0" presId="urn:microsoft.com/office/officeart/2018/2/layout/IconVerticalSolidList"/>
    <dgm:cxn modelId="{3304EAA6-84FB-4727-8AA5-A8A45774A038}" srcId="{BEF532F5-4B69-469B-BFC4-68508C653CE8}" destId="{A79869E3-ECB5-4A30-9F97-2C9A5DAD9425}" srcOrd="5" destOrd="0" parTransId="{381A83AA-62D2-478C-BDA3-1AA508283AE1}" sibTransId="{AB0CEB9E-5B03-4F63-B37C-CD961C32729D}"/>
    <dgm:cxn modelId="{7B8248B2-F7C8-417F-A1F6-D819F79FA610}" srcId="{BEF532F5-4B69-469B-BFC4-68508C653CE8}" destId="{E110FC7A-0826-46E2-A42E-240F0187E750}" srcOrd="0" destOrd="0" parTransId="{F2D34E6F-1E63-405D-8E1D-BB44A7A6C7D0}" sibTransId="{B041C0B2-AFE9-4817-83CD-9D6EBCB40E30}"/>
    <dgm:cxn modelId="{ADD4B8BF-7528-4A9C-A672-1D4B91528E42}" type="presOf" srcId="{B27F0669-5D1B-4C9F-AEC6-3FEA8F76A053}" destId="{5555D31A-079A-47C6-9627-BBB3F2B3419C}" srcOrd="0" destOrd="0" presId="urn:microsoft.com/office/officeart/2018/2/layout/IconVerticalSolidList"/>
    <dgm:cxn modelId="{67D1CFBF-321F-40BD-BE50-F5530E20CC59}" type="presOf" srcId="{A79869E3-ECB5-4A30-9F97-2C9A5DAD9425}" destId="{AD1B2490-C8C4-4CBF-B046-D3A09839E12D}" srcOrd="0" destOrd="0" presId="urn:microsoft.com/office/officeart/2018/2/layout/IconVerticalSolidList"/>
    <dgm:cxn modelId="{D368D4D1-7708-41AF-8F37-AF71BE909AF2}" srcId="{BEF532F5-4B69-469B-BFC4-68508C653CE8}" destId="{5920F48E-EF8B-4957-9176-1A373FAC15F9}" srcOrd="7" destOrd="0" parTransId="{F0AECB2F-C72A-4FAF-BFCA-47AB6648F4BA}" sibTransId="{DC82C7ED-4A44-4C70-8A10-818002CD7676}"/>
    <dgm:cxn modelId="{4BA513D5-8F7D-4A21-A67F-15D2C4836A10}" srcId="{BEF532F5-4B69-469B-BFC4-68508C653CE8}" destId="{C7315160-12E8-47AA-84E3-24216C2D9E57}" srcOrd="1" destOrd="0" parTransId="{BB989760-8357-4CE7-877A-75B5CE7DCD47}" sibTransId="{220D15FD-AD80-481C-9B59-923FBD7C516D}"/>
    <dgm:cxn modelId="{7D4CD3E4-DD24-4931-8D2B-F3F4727C5025}" srcId="{BEF532F5-4B69-469B-BFC4-68508C653CE8}" destId="{B27F0669-5D1B-4C9F-AEC6-3FEA8F76A053}" srcOrd="2" destOrd="0" parTransId="{5F8DA40C-AA76-460B-9FC8-058F4E56B478}" sibTransId="{9B94C541-77B0-4E95-A002-E4F52D2AF866}"/>
    <dgm:cxn modelId="{E1FE34E9-0CE4-4502-9AC8-6DF9E9D6F010}" srcId="{BEF532F5-4B69-469B-BFC4-68508C653CE8}" destId="{A7A00A84-8D7C-4872-8686-566A49CB4AD1}" srcOrd="3" destOrd="0" parTransId="{80198D41-743C-4357-92EB-F667BA053F9F}" sibTransId="{A7B40557-EB4C-4A07-8BAB-BFA92E3798CA}"/>
    <dgm:cxn modelId="{BA7A0DF0-9E97-4813-890D-BCF06A8C6DC8}" srcId="{BEF532F5-4B69-469B-BFC4-68508C653CE8}" destId="{398EAF65-B9BC-465B-9BB1-93B85477BE5F}" srcOrd="6" destOrd="0" parTransId="{AA2887CF-85F1-4AE5-BA9B-F93B0400EB23}" sibTransId="{CB595A91-7953-46B0-9A66-4F0D346F6B05}"/>
    <dgm:cxn modelId="{973CB5F8-6A56-45B1-A79A-864FCA5140E7}" type="presOf" srcId="{C7315160-12E8-47AA-84E3-24216C2D9E57}" destId="{EF174F1E-5067-461A-A757-C4D4BB1E5D1E}" srcOrd="0" destOrd="0" presId="urn:microsoft.com/office/officeart/2018/2/layout/IconVerticalSolidList"/>
    <dgm:cxn modelId="{874DB25C-C169-403B-B3DF-377C3A2ED4E3}" type="presParOf" srcId="{B66A8F9D-AF59-4669-BAF0-DFED2015983F}" destId="{E2D31AF9-F33E-4F32-A739-BCE0A312D51C}" srcOrd="0" destOrd="0" presId="urn:microsoft.com/office/officeart/2018/2/layout/IconVerticalSolidList"/>
    <dgm:cxn modelId="{D2B67DDD-3ECB-4F68-AD03-E5E509EE13E8}" type="presParOf" srcId="{E2D31AF9-F33E-4F32-A739-BCE0A312D51C}" destId="{3385D5D8-DA76-4AF1-AF82-771CA95FA7B7}" srcOrd="0" destOrd="0" presId="urn:microsoft.com/office/officeart/2018/2/layout/IconVerticalSolidList"/>
    <dgm:cxn modelId="{30087807-4AFF-42E7-80DB-9D85EA1F3FD7}" type="presParOf" srcId="{E2D31AF9-F33E-4F32-A739-BCE0A312D51C}" destId="{F746EDE0-8F3F-419D-830B-F75641BC49B8}" srcOrd="1" destOrd="0" presId="urn:microsoft.com/office/officeart/2018/2/layout/IconVerticalSolidList"/>
    <dgm:cxn modelId="{AEBEF058-470E-4EBB-B888-E3E245FA9167}" type="presParOf" srcId="{E2D31AF9-F33E-4F32-A739-BCE0A312D51C}" destId="{4CBE5100-07CC-4EAB-86A0-99B685FAE3D9}" srcOrd="2" destOrd="0" presId="urn:microsoft.com/office/officeart/2018/2/layout/IconVerticalSolidList"/>
    <dgm:cxn modelId="{BC99ABE9-DA65-4E3F-840B-ADBA373185DE}" type="presParOf" srcId="{E2D31AF9-F33E-4F32-A739-BCE0A312D51C}" destId="{0445D7FA-8FCB-4E13-97BF-249B61B85624}" srcOrd="3" destOrd="0" presId="urn:microsoft.com/office/officeart/2018/2/layout/IconVerticalSolidList"/>
    <dgm:cxn modelId="{7F28A193-FB93-4A55-9D07-040E65459143}" type="presParOf" srcId="{B66A8F9D-AF59-4669-BAF0-DFED2015983F}" destId="{93074C3D-2D87-413D-959A-A747BB777134}" srcOrd="1" destOrd="0" presId="urn:microsoft.com/office/officeart/2018/2/layout/IconVerticalSolidList"/>
    <dgm:cxn modelId="{BDE84123-0D1A-4EEA-82C4-0BF36D69AE4F}" type="presParOf" srcId="{B66A8F9D-AF59-4669-BAF0-DFED2015983F}" destId="{BBFC6E83-234A-4A89-B6CF-5AB377CA760F}" srcOrd="2" destOrd="0" presId="urn:microsoft.com/office/officeart/2018/2/layout/IconVerticalSolidList"/>
    <dgm:cxn modelId="{5E4217C7-4A74-404D-9E57-5785DDF4C146}" type="presParOf" srcId="{BBFC6E83-234A-4A89-B6CF-5AB377CA760F}" destId="{AD69C72B-438A-49FD-9726-3516EEA016D0}" srcOrd="0" destOrd="0" presId="urn:microsoft.com/office/officeart/2018/2/layout/IconVerticalSolidList"/>
    <dgm:cxn modelId="{CADD9CDB-D264-4B98-829B-18773B21D68E}" type="presParOf" srcId="{BBFC6E83-234A-4A89-B6CF-5AB377CA760F}" destId="{0E0C5E4C-B95D-49FC-8E89-FA2FA226C8F2}" srcOrd="1" destOrd="0" presId="urn:microsoft.com/office/officeart/2018/2/layout/IconVerticalSolidList"/>
    <dgm:cxn modelId="{656F060D-B724-421D-AF71-68A1A44709A4}" type="presParOf" srcId="{BBFC6E83-234A-4A89-B6CF-5AB377CA760F}" destId="{2D991EB2-6C63-4BA0-9D0F-096EFBF8C4F7}" srcOrd="2" destOrd="0" presId="urn:microsoft.com/office/officeart/2018/2/layout/IconVerticalSolidList"/>
    <dgm:cxn modelId="{DE22FC16-29D1-4DBF-88CC-38B774676F23}" type="presParOf" srcId="{BBFC6E83-234A-4A89-B6CF-5AB377CA760F}" destId="{EF174F1E-5067-461A-A757-C4D4BB1E5D1E}" srcOrd="3" destOrd="0" presId="urn:microsoft.com/office/officeart/2018/2/layout/IconVerticalSolidList"/>
    <dgm:cxn modelId="{C4C7C043-9660-4FF2-AF1F-6D149D54CD3A}" type="presParOf" srcId="{B66A8F9D-AF59-4669-BAF0-DFED2015983F}" destId="{F68BF21F-6FA1-4576-BE77-0B6CEBFBE5BD}" srcOrd="3" destOrd="0" presId="urn:microsoft.com/office/officeart/2018/2/layout/IconVerticalSolidList"/>
    <dgm:cxn modelId="{820BBD85-D687-4704-AF4E-AB373DCD4BA2}" type="presParOf" srcId="{B66A8F9D-AF59-4669-BAF0-DFED2015983F}" destId="{F31654ED-184F-4EAD-916E-90A95BE59CD8}" srcOrd="4" destOrd="0" presId="urn:microsoft.com/office/officeart/2018/2/layout/IconVerticalSolidList"/>
    <dgm:cxn modelId="{AEAB7237-0664-4EA0-B22F-A71F6051589A}" type="presParOf" srcId="{F31654ED-184F-4EAD-916E-90A95BE59CD8}" destId="{048AFCFD-8B03-4C90-BEB7-055A7F6ECB38}" srcOrd="0" destOrd="0" presId="urn:microsoft.com/office/officeart/2018/2/layout/IconVerticalSolidList"/>
    <dgm:cxn modelId="{24F1E3C8-A407-4BBD-A29B-FA11B6EC1DE2}" type="presParOf" srcId="{F31654ED-184F-4EAD-916E-90A95BE59CD8}" destId="{B12751E7-AD1E-4F57-BE9D-8718BB8A06D7}" srcOrd="1" destOrd="0" presId="urn:microsoft.com/office/officeart/2018/2/layout/IconVerticalSolidList"/>
    <dgm:cxn modelId="{EF9D574C-6412-4829-B9CA-857DE1356F14}" type="presParOf" srcId="{F31654ED-184F-4EAD-916E-90A95BE59CD8}" destId="{C17D06EF-88B9-4F6A-BE58-081EDEA58C20}" srcOrd="2" destOrd="0" presId="urn:microsoft.com/office/officeart/2018/2/layout/IconVerticalSolidList"/>
    <dgm:cxn modelId="{66CDB1EA-15EC-4CD3-B1D0-72F6F8ADEAEA}" type="presParOf" srcId="{F31654ED-184F-4EAD-916E-90A95BE59CD8}" destId="{5555D31A-079A-47C6-9627-BBB3F2B3419C}" srcOrd="3" destOrd="0" presId="urn:microsoft.com/office/officeart/2018/2/layout/IconVerticalSolidList"/>
    <dgm:cxn modelId="{C6C5D38D-E4E8-4A3B-9BB9-A7288EADC46B}" type="presParOf" srcId="{B66A8F9D-AF59-4669-BAF0-DFED2015983F}" destId="{97AE2A8B-B806-48BA-A286-7ED9DC3A6896}" srcOrd="5" destOrd="0" presId="urn:microsoft.com/office/officeart/2018/2/layout/IconVerticalSolidList"/>
    <dgm:cxn modelId="{346C7597-B860-4C82-AFDE-BB7E89C51195}" type="presParOf" srcId="{B66A8F9D-AF59-4669-BAF0-DFED2015983F}" destId="{E8210A5A-699B-46C4-A871-84D02A5A136F}" srcOrd="6" destOrd="0" presId="urn:microsoft.com/office/officeart/2018/2/layout/IconVerticalSolidList"/>
    <dgm:cxn modelId="{045CEFB0-B03D-4F3C-87BA-DCBFEA991C2A}" type="presParOf" srcId="{E8210A5A-699B-46C4-A871-84D02A5A136F}" destId="{0FA46FD6-B365-4D3D-88D6-164665705E89}" srcOrd="0" destOrd="0" presId="urn:microsoft.com/office/officeart/2018/2/layout/IconVerticalSolidList"/>
    <dgm:cxn modelId="{FA0E6204-C801-42C7-9C47-C1812DF82BD7}" type="presParOf" srcId="{E8210A5A-699B-46C4-A871-84D02A5A136F}" destId="{AFDA4095-F4F2-4F11-A855-7C31207951C2}" srcOrd="1" destOrd="0" presId="urn:microsoft.com/office/officeart/2018/2/layout/IconVerticalSolidList"/>
    <dgm:cxn modelId="{75ADE47A-2C16-44E7-B0BB-82DD6024CEBC}" type="presParOf" srcId="{E8210A5A-699B-46C4-A871-84D02A5A136F}" destId="{E1473EF8-38CC-4EAD-BEFC-93E12896AFFC}" srcOrd="2" destOrd="0" presId="urn:microsoft.com/office/officeart/2018/2/layout/IconVerticalSolidList"/>
    <dgm:cxn modelId="{BA25B313-CE37-4A19-87EC-3EFB591033CC}" type="presParOf" srcId="{E8210A5A-699B-46C4-A871-84D02A5A136F}" destId="{63EA755A-A6BD-4AC6-B29B-D55F63F6EFEF}" srcOrd="3" destOrd="0" presId="urn:microsoft.com/office/officeart/2018/2/layout/IconVerticalSolidList"/>
    <dgm:cxn modelId="{AFFB4577-AD8D-49E1-9B26-28947B451950}" type="presParOf" srcId="{B66A8F9D-AF59-4669-BAF0-DFED2015983F}" destId="{DE897EE7-7B15-4F70-9D16-9E240F275561}" srcOrd="7" destOrd="0" presId="urn:microsoft.com/office/officeart/2018/2/layout/IconVerticalSolidList"/>
    <dgm:cxn modelId="{D784A725-2BCC-4FB0-95FF-055CF65DBAF3}" type="presParOf" srcId="{B66A8F9D-AF59-4669-BAF0-DFED2015983F}" destId="{13BF4A47-80AA-4B96-B4BA-879CB433841F}" srcOrd="8" destOrd="0" presId="urn:microsoft.com/office/officeart/2018/2/layout/IconVerticalSolidList"/>
    <dgm:cxn modelId="{A8B52FB9-7A27-443F-BA86-4B28C4FCF6E5}" type="presParOf" srcId="{13BF4A47-80AA-4B96-B4BA-879CB433841F}" destId="{6308CFA8-97D8-4991-9376-0103F271D0E5}" srcOrd="0" destOrd="0" presId="urn:microsoft.com/office/officeart/2018/2/layout/IconVerticalSolidList"/>
    <dgm:cxn modelId="{585E61B5-1C36-4766-BD4D-3B68C5A7C2CF}" type="presParOf" srcId="{13BF4A47-80AA-4B96-B4BA-879CB433841F}" destId="{95A70262-F752-44DD-9493-17BC3A09DFE6}" srcOrd="1" destOrd="0" presId="urn:microsoft.com/office/officeart/2018/2/layout/IconVerticalSolidList"/>
    <dgm:cxn modelId="{50A68D9C-43D9-4249-8317-6D3BBEB2DE2F}" type="presParOf" srcId="{13BF4A47-80AA-4B96-B4BA-879CB433841F}" destId="{D974192E-D7DE-4865-A2EF-ECB929AB35D5}" srcOrd="2" destOrd="0" presId="urn:microsoft.com/office/officeart/2018/2/layout/IconVerticalSolidList"/>
    <dgm:cxn modelId="{1BA47FF1-3998-49E0-A080-7A20C9BC3CED}" type="presParOf" srcId="{13BF4A47-80AA-4B96-B4BA-879CB433841F}" destId="{8BA00AE7-4936-4B47-82D4-EC71FE7370B3}" srcOrd="3" destOrd="0" presId="urn:microsoft.com/office/officeart/2018/2/layout/IconVerticalSolidList"/>
    <dgm:cxn modelId="{4C835DCD-A6F1-4ADD-87FE-FEBBC84E9259}" type="presParOf" srcId="{B66A8F9D-AF59-4669-BAF0-DFED2015983F}" destId="{1DDE4237-24A6-4A76-AA17-D0FD7C5A7D74}" srcOrd="9" destOrd="0" presId="urn:microsoft.com/office/officeart/2018/2/layout/IconVerticalSolidList"/>
    <dgm:cxn modelId="{A397A7D3-7B62-4913-AE6A-7E83CF86E423}" type="presParOf" srcId="{B66A8F9D-AF59-4669-BAF0-DFED2015983F}" destId="{35556C24-06DD-46EA-987B-945B7C2B9BFD}" srcOrd="10" destOrd="0" presId="urn:microsoft.com/office/officeart/2018/2/layout/IconVerticalSolidList"/>
    <dgm:cxn modelId="{F7EE2F7F-2E97-4ACE-941F-88DFE6DFA500}" type="presParOf" srcId="{35556C24-06DD-46EA-987B-945B7C2B9BFD}" destId="{3A528930-739A-4928-9807-99348EB703BB}" srcOrd="0" destOrd="0" presId="urn:microsoft.com/office/officeart/2018/2/layout/IconVerticalSolidList"/>
    <dgm:cxn modelId="{37FA297A-E7B1-484A-A1EB-42BB79F85B47}" type="presParOf" srcId="{35556C24-06DD-46EA-987B-945B7C2B9BFD}" destId="{9A40FA22-7617-4670-8F88-4B3F27A4777E}" srcOrd="1" destOrd="0" presId="urn:microsoft.com/office/officeart/2018/2/layout/IconVerticalSolidList"/>
    <dgm:cxn modelId="{7E664C19-15C5-43A9-A2BD-115490D8DD3C}" type="presParOf" srcId="{35556C24-06DD-46EA-987B-945B7C2B9BFD}" destId="{612AC198-E88E-4A33-B98F-BBEF6CE1AC1F}" srcOrd="2" destOrd="0" presId="urn:microsoft.com/office/officeart/2018/2/layout/IconVerticalSolidList"/>
    <dgm:cxn modelId="{850364F2-35E6-47F2-80B3-0618BF14D03C}" type="presParOf" srcId="{35556C24-06DD-46EA-987B-945B7C2B9BFD}" destId="{AD1B2490-C8C4-4CBF-B046-D3A09839E12D}" srcOrd="3" destOrd="0" presId="urn:microsoft.com/office/officeart/2018/2/layout/IconVerticalSolidList"/>
    <dgm:cxn modelId="{04EB2B3E-8D0C-4316-BAEB-7A969B0FEABF}" type="presParOf" srcId="{B66A8F9D-AF59-4669-BAF0-DFED2015983F}" destId="{33619B05-49C2-40B2-BE9E-CFD00F15105B}" srcOrd="11" destOrd="0" presId="urn:microsoft.com/office/officeart/2018/2/layout/IconVerticalSolidList"/>
    <dgm:cxn modelId="{07F6ADB1-AD97-49B3-9705-503C8E3204F8}" type="presParOf" srcId="{B66A8F9D-AF59-4669-BAF0-DFED2015983F}" destId="{ACDF85C3-8836-4561-AA39-F7933F795C72}" srcOrd="12" destOrd="0" presId="urn:microsoft.com/office/officeart/2018/2/layout/IconVerticalSolidList"/>
    <dgm:cxn modelId="{46631DA7-E1BB-4D58-AA47-974F7A7B3CB0}" type="presParOf" srcId="{ACDF85C3-8836-4561-AA39-F7933F795C72}" destId="{2B7B24E3-05E3-42CE-8577-85273DA84CFE}" srcOrd="0" destOrd="0" presId="urn:microsoft.com/office/officeart/2018/2/layout/IconVerticalSolidList"/>
    <dgm:cxn modelId="{973F894B-85CA-4F09-9F6F-59E0024D9AB7}" type="presParOf" srcId="{ACDF85C3-8836-4561-AA39-F7933F795C72}" destId="{DC22349E-876C-4FEC-99F0-0361340AD190}" srcOrd="1" destOrd="0" presId="urn:microsoft.com/office/officeart/2018/2/layout/IconVerticalSolidList"/>
    <dgm:cxn modelId="{E9B05751-6AB2-40F0-8763-8B783C7F14A0}" type="presParOf" srcId="{ACDF85C3-8836-4561-AA39-F7933F795C72}" destId="{C06544EA-E2F1-4491-B87A-FF0852F04BDC}" srcOrd="2" destOrd="0" presId="urn:microsoft.com/office/officeart/2018/2/layout/IconVerticalSolidList"/>
    <dgm:cxn modelId="{84965534-124E-49EF-8109-29A1CC003421}" type="presParOf" srcId="{ACDF85C3-8836-4561-AA39-F7933F795C72}" destId="{03A1ACDF-C848-4B76-8485-43AE37F62941}" srcOrd="3" destOrd="0" presId="urn:microsoft.com/office/officeart/2018/2/layout/IconVerticalSolidList"/>
    <dgm:cxn modelId="{3BAA2983-E51D-48B5-AA4B-54876E72050C}" type="presParOf" srcId="{B66A8F9D-AF59-4669-BAF0-DFED2015983F}" destId="{314DFDB3-3C51-48F2-AAAB-E3EF966B73E5}" srcOrd="13" destOrd="0" presId="urn:microsoft.com/office/officeart/2018/2/layout/IconVerticalSolidList"/>
    <dgm:cxn modelId="{B2F3B85C-88C3-4229-AD3E-F536258E59A6}" type="presParOf" srcId="{B66A8F9D-AF59-4669-BAF0-DFED2015983F}" destId="{537A44B0-5F92-4818-99EF-C44C87E9B140}" srcOrd="14" destOrd="0" presId="urn:microsoft.com/office/officeart/2018/2/layout/IconVerticalSolidList"/>
    <dgm:cxn modelId="{C7666B00-F862-4BE9-9BE3-46CB5A25E5D4}" type="presParOf" srcId="{537A44B0-5F92-4818-99EF-C44C87E9B140}" destId="{884FAE6A-1D34-4FAE-9E36-AF70013008BE}" srcOrd="0" destOrd="0" presId="urn:microsoft.com/office/officeart/2018/2/layout/IconVerticalSolidList"/>
    <dgm:cxn modelId="{9A6161D9-4F07-4528-9C95-91E6850D98EB}" type="presParOf" srcId="{537A44B0-5F92-4818-99EF-C44C87E9B140}" destId="{905FF464-2079-429C-853C-95C7E743549F}" srcOrd="1" destOrd="0" presId="urn:microsoft.com/office/officeart/2018/2/layout/IconVerticalSolidList"/>
    <dgm:cxn modelId="{716BA45E-4227-4727-AF72-BF0BEED57A46}" type="presParOf" srcId="{537A44B0-5F92-4818-99EF-C44C87E9B140}" destId="{6E0077A8-E05D-49CD-BCDD-60CF9D809628}" srcOrd="2" destOrd="0" presId="urn:microsoft.com/office/officeart/2018/2/layout/IconVerticalSolidList"/>
    <dgm:cxn modelId="{65473A2E-7F44-4322-AEBE-163768430608}" type="presParOf" srcId="{537A44B0-5F92-4818-99EF-C44C87E9B140}" destId="{C781DEA8-3F7E-4E22-AEED-39FCCAA8936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25283E-3E57-4987-A4F0-115A6C7B8B1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37CBF6D-D5CA-4549-ADCD-0032084DE900}">
      <dgm:prSet/>
      <dgm:spPr/>
      <dgm:t>
        <a:bodyPr/>
        <a:lstStyle/>
        <a:p>
          <a:pPr>
            <a:lnSpc>
              <a:spcPct val="100000"/>
            </a:lnSpc>
          </a:pPr>
          <a:r>
            <a:rPr lang="en-US"/>
            <a:t>• KPI </a:t>
          </a:r>
          <a:r>
            <a:rPr lang="en-US" err="1"/>
            <a:t>ve</a:t>
          </a:r>
          <a:r>
            <a:rPr lang="en-US"/>
            <a:t> OEE </a:t>
          </a:r>
          <a:r>
            <a:rPr lang="en-US" err="1"/>
            <a:t>tabanlı</a:t>
          </a:r>
          <a:r>
            <a:rPr lang="en-US"/>
            <a:t> </a:t>
          </a:r>
          <a:r>
            <a:rPr lang="en-US" err="1"/>
            <a:t>performans</a:t>
          </a:r>
          <a:r>
            <a:rPr lang="en-US"/>
            <a:t> </a:t>
          </a:r>
          <a:r>
            <a:rPr lang="en-US" err="1"/>
            <a:t>ölçümü</a:t>
          </a:r>
          <a:endParaRPr lang="en-US"/>
        </a:p>
      </dgm:t>
    </dgm:pt>
    <dgm:pt modelId="{4EE67328-98C4-44C3-AFB4-1C4F00F35231}" type="parTrans" cxnId="{E96468F7-2EC9-488B-B85A-AE2FFE854D95}">
      <dgm:prSet/>
      <dgm:spPr/>
      <dgm:t>
        <a:bodyPr/>
        <a:lstStyle/>
        <a:p>
          <a:endParaRPr lang="en-US"/>
        </a:p>
      </dgm:t>
    </dgm:pt>
    <dgm:pt modelId="{2C6149BC-728F-43B8-9B96-3A6126AFB4F4}" type="sibTrans" cxnId="{E96468F7-2EC9-488B-B85A-AE2FFE854D95}">
      <dgm:prSet/>
      <dgm:spPr/>
      <dgm:t>
        <a:bodyPr/>
        <a:lstStyle/>
        <a:p>
          <a:endParaRPr lang="en-US"/>
        </a:p>
      </dgm:t>
    </dgm:pt>
    <dgm:pt modelId="{EA90C04B-6F1E-4C68-BBB5-70D65733AAD6}">
      <dgm:prSet/>
      <dgm:spPr/>
      <dgm:t>
        <a:bodyPr/>
        <a:lstStyle/>
        <a:p>
          <a:pPr>
            <a:lnSpc>
              <a:spcPct val="100000"/>
            </a:lnSpc>
          </a:pPr>
          <a:r>
            <a:rPr lang="en-US"/>
            <a:t>• Gerçek zamanlı dashboard ve veri izleme</a:t>
          </a:r>
        </a:p>
      </dgm:t>
    </dgm:pt>
    <dgm:pt modelId="{9D2C21EF-804B-4566-9B46-D6EB920AB80C}" type="parTrans" cxnId="{5189B29E-C07C-426E-BB4E-257AC6BA3D8A}">
      <dgm:prSet/>
      <dgm:spPr/>
      <dgm:t>
        <a:bodyPr/>
        <a:lstStyle/>
        <a:p>
          <a:endParaRPr lang="en-US"/>
        </a:p>
      </dgm:t>
    </dgm:pt>
    <dgm:pt modelId="{4DBA80FA-4C10-421A-B309-268CC4B1D0DC}" type="sibTrans" cxnId="{5189B29E-C07C-426E-BB4E-257AC6BA3D8A}">
      <dgm:prSet/>
      <dgm:spPr/>
      <dgm:t>
        <a:bodyPr/>
        <a:lstStyle/>
        <a:p>
          <a:endParaRPr lang="en-US"/>
        </a:p>
      </dgm:t>
    </dgm:pt>
    <dgm:pt modelId="{9678D07F-A0F0-489B-AB93-CE38EC159977}">
      <dgm:prSet/>
      <dgm:spPr/>
      <dgm:t>
        <a:bodyPr/>
        <a:lstStyle/>
        <a:p>
          <a:pPr>
            <a:lnSpc>
              <a:spcPct val="100000"/>
            </a:lnSpc>
          </a:pPr>
          <a:r>
            <a:rPr lang="en-US"/>
            <a:t>• Duruş ve kayıp analizi (Loss Analysis)</a:t>
          </a:r>
        </a:p>
      </dgm:t>
    </dgm:pt>
    <dgm:pt modelId="{04E8DA5E-2775-401E-BE5B-DFEA990A871C}" type="parTrans" cxnId="{857E2829-025A-494C-A979-FD246E3F1B92}">
      <dgm:prSet/>
      <dgm:spPr/>
      <dgm:t>
        <a:bodyPr/>
        <a:lstStyle/>
        <a:p>
          <a:endParaRPr lang="en-US"/>
        </a:p>
      </dgm:t>
    </dgm:pt>
    <dgm:pt modelId="{2C16311C-6570-431B-AA67-13D3866C90B6}" type="sibTrans" cxnId="{857E2829-025A-494C-A979-FD246E3F1B92}">
      <dgm:prSet/>
      <dgm:spPr/>
      <dgm:t>
        <a:bodyPr/>
        <a:lstStyle/>
        <a:p>
          <a:endParaRPr lang="en-US"/>
        </a:p>
      </dgm:t>
    </dgm:pt>
    <dgm:pt modelId="{6EE145B0-A8A4-4F2E-B01E-D8EDB06C3510}">
      <dgm:prSet/>
      <dgm:spPr/>
      <dgm:t>
        <a:bodyPr/>
        <a:lstStyle/>
        <a:p>
          <a:pPr>
            <a:lnSpc>
              <a:spcPct val="100000"/>
            </a:lnSpc>
          </a:pPr>
          <a:r>
            <a:rPr lang="en-US"/>
            <a:t>• İstatistiksel Proses Kontrol (SPC)</a:t>
          </a:r>
        </a:p>
      </dgm:t>
    </dgm:pt>
    <dgm:pt modelId="{9559AC13-7CF7-438D-8C4A-979DCBADB13E}" type="parTrans" cxnId="{C55744A8-B6F2-4951-88FC-250D1BC774AA}">
      <dgm:prSet/>
      <dgm:spPr/>
      <dgm:t>
        <a:bodyPr/>
        <a:lstStyle/>
        <a:p>
          <a:endParaRPr lang="en-US"/>
        </a:p>
      </dgm:t>
    </dgm:pt>
    <dgm:pt modelId="{BB488FEE-A25E-4A29-82A5-E0DB010F3930}" type="sibTrans" cxnId="{C55744A8-B6F2-4951-88FC-250D1BC774AA}">
      <dgm:prSet/>
      <dgm:spPr/>
      <dgm:t>
        <a:bodyPr/>
        <a:lstStyle/>
        <a:p>
          <a:endParaRPr lang="en-US"/>
        </a:p>
      </dgm:t>
    </dgm:pt>
    <dgm:pt modelId="{AD3608D2-2F37-428E-99E9-C3929ADE563B}">
      <dgm:prSet/>
      <dgm:spPr/>
      <dgm:t>
        <a:bodyPr/>
        <a:lstStyle/>
        <a:p>
          <a:pPr>
            <a:lnSpc>
              <a:spcPct val="100000"/>
            </a:lnSpc>
          </a:pPr>
          <a:r>
            <a:rPr lang="en-US"/>
            <a:t>• Six Sigma ve hata maliyeti azaltma çalışmaları</a:t>
          </a:r>
        </a:p>
      </dgm:t>
    </dgm:pt>
    <dgm:pt modelId="{CFDDC1BF-4CE4-4A99-AB1A-B3705409CD1A}" type="parTrans" cxnId="{318B44B5-52FF-45AB-BD86-975989FAEEA9}">
      <dgm:prSet/>
      <dgm:spPr/>
      <dgm:t>
        <a:bodyPr/>
        <a:lstStyle/>
        <a:p>
          <a:endParaRPr lang="en-US"/>
        </a:p>
      </dgm:t>
    </dgm:pt>
    <dgm:pt modelId="{05C0E603-595D-4A1D-B7F4-6A978F234C97}" type="sibTrans" cxnId="{318B44B5-52FF-45AB-BD86-975989FAEEA9}">
      <dgm:prSet/>
      <dgm:spPr/>
      <dgm:t>
        <a:bodyPr/>
        <a:lstStyle/>
        <a:p>
          <a:endParaRPr lang="en-US"/>
        </a:p>
      </dgm:t>
    </dgm:pt>
    <dgm:pt modelId="{2D884F1B-C87B-4CC5-AEB1-0AF1AD6ECE6B}" type="pres">
      <dgm:prSet presAssocID="{D225283E-3E57-4987-A4F0-115A6C7B8B1C}" presName="root" presStyleCnt="0">
        <dgm:presLayoutVars>
          <dgm:dir/>
          <dgm:resizeHandles val="exact"/>
        </dgm:presLayoutVars>
      </dgm:prSet>
      <dgm:spPr/>
    </dgm:pt>
    <dgm:pt modelId="{8C6E6535-107C-44E4-878F-2D9537517429}" type="pres">
      <dgm:prSet presAssocID="{037CBF6D-D5CA-4549-ADCD-0032084DE900}" presName="compNode" presStyleCnt="0"/>
      <dgm:spPr/>
    </dgm:pt>
    <dgm:pt modelId="{185074C2-13D6-4E50-A060-45B92893C42C}" type="pres">
      <dgm:prSet presAssocID="{037CBF6D-D5CA-4549-ADCD-0032084DE900}" presName="bgRect" presStyleLbl="bgShp" presStyleIdx="0" presStyleCnt="5"/>
      <dgm:spPr/>
    </dgm:pt>
    <dgm:pt modelId="{7831C0AF-9599-48E0-A15D-064F258F13FA}" type="pres">
      <dgm:prSet presAssocID="{037CBF6D-D5CA-4549-ADCD-0032084DE900}"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Gösterge"/>
        </a:ext>
      </dgm:extLst>
    </dgm:pt>
    <dgm:pt modelId="{A0A4F7FF-4F65-435F-89C9-A9756D96D1F4}" type="pres">
      <dgm:prSet presAssocID="{037CBF6D-D5CA-4549-ADCD-0032084DE900}" presName="spaceRect" presStyleCnt="0"/>
      <dgm:spPr/>
    </dgm:pt>
    <dgm:pt modelId="{D6CCA873-E223-444C-90DA-0EC1939CFAEF}" type="pres">
      <dgm:prSet presAssocID="{037CBF6D-D5CA-4549-ADCD-0032084DE900}" presName="parTx" presStyleLbl="revTx" presStyleIdx="0" presStyleCnt="5">
        <dgm:presLayoutVars>
          <dgm:chMax val="0"/>
          <dgm:chPref val="0"/>
        </dgm:presLayoutVars>
      </dgm:prSet>
      <dgm:spPr/>
    </dgm:pt>
    <dgm:pt modelId="{4E09F6C9-5A4D-4944-B892-81B1447B7F77}" type="pres">
      <dgm:prSet presAssocID="{2C6149BC-728F-43B8-9B96-3A6126AFB4F4}" presName="sibTrans" presStyleCnt="0"/>
      <dgm:spPr/>
    </dgm:pt>
    <dgm:pt modelId="{3D068223-A828-4525-B9F8-56AB1955679C}" type="pres">
      <dgm:prSet presAssocID="{EA90C04B-6F1E-4C68-BBB5-70D65733AAD6}" presName="compNode" presStyleCnt="0"/>
      <dgm:spPr/>
    </dgm:pt>
    <dgm:pt modelId="{79D1F139-17E9-42AE-8587-95A8A7931DFF}" type="pres">
      <dgm:prSet presAssocID="{EA90C04B-6F1E-4C68-BBB5-70D65733AAD6}" presName="bgRect" presStyleLbl="bgShp" presStyleIdx="1" presStyleCnt="5"/>
      <dgm:spPr/>
    </dgm:pt>
    <dgm:pt modelId="{9C3E80FB-10F0-4CC2-814F-1FD60BC8F02E}" type="pres">
      <dgm:prSet presAssocID="{EA90C04B-6F1E-4C68-BBB5-70D65733AAD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r chart"/>
        </a:ext>
      </dgm:extLst>
    </dgm:pt>
    <dgm:pt modelId="{A926CB76-929B-4175-B509-BC54BC1EBE0F}" type="pres">
      <dgm:prSet presAssocID="{EA90C04B-6F1E-4C68-BBB5-70D65733AAD6}" presName="spaceRect" presStyleCnt="0"/>
      <dgm:spPr/>
    </dgm:pt>
    <dgm:pt modelId="{AE859FBF-BBB0-4EFE-B1A4-F44072D3FDA0}" type="pres">
      <dgm:prSet presAssocID="{EA90C04B-6F1E-4C68-BBB5-70D65733AAD6}" presName="parTx" presStyleLbl="revTx" presStyleIdx="1" presStyleCnt="5">
        <dgm:presLayoutVars>
          <dgm:chMax val="0"/>
          <dgm:chPref val="0"/>
        </dgm:presLayoutVars>
      </dgm:prSet>
      <dgm:spPr/>
    </dgm:pt>
    <dgm:pt modelId="{E3D61E11-FCF3-45A9-9FFE-2639751E0C45}" type="pres">
      <dgm:prSet presAssocID="{4DBA80FA-4C10-421A-B309-268CC4B1D0DC}" presName="sibTrans" presStyleCnt="0"/>
      <dgm:spPr/>
    </dgm:pt>
    <dgm:pt modelId="{095C8D7D-FA08-4309-842B-8D53D32C9BCA}" type="pres">
      <dgm:prSet presAssocID="{9678D07F-A0F0-489B-AB93-CE38EC159977}" presName="compNode" presStyleCnt="0"/>
      <dgm:spPr/>
    </dgm:pt>
    <dgm:pt modelId="{5E0188E0-C1FA-4670-B19A-167282A0D22A}" type="pres">
      <dgm:prSet presAssocID="{9678D07F-A0F0-489B-AB93-CE38EC159977}" presName="bgRect" presStyleLbl="bgShp" presStyleIdx="2" presStyleCnt="5"/>
      <dgm:spPr/>
    </dgm:pt>
    <dgm:pt modelId="{5B1959FC-356A-4793-9021-FB2068EF4A92}" type="pres">
      <dgm:prSet presAssocID="{9678D07F-A0F0-489B-AB93-CE38EC15997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rying Face with No Fill"/>
        </a:ext>
      </dgm:extLst>
    </dgm:pt>
    <dgm:pt modelId="{C15988AB-2EDA-4644-80C2-2D338B13DE79}" type="pres">
      <dgm:prSet presAssocID="{9678D07F-A0F0-489B-AB93-CE38EC159977}" presName="spaceRect" presStyleCnt="0"/>
      <dgm:spPr/>
    </dgm:pt>
    <dgm:pt modelId="{8F686E62-A0AB-4E92-A43F-942C648F4E77}" type="pres">
      <dgm:prSet presAssocID="{9678D07F-A0F0-489B-AB93-CE38EC159977}" presName="parTx" presStyleLbl="revTx" presStyleIdx="2" presStyleCnt="5">
        <dgm:presLayoutVars>
          <dgm:chMax val="0"/>
          <dgm:chPref val="0"/>
        </dgm:presLayoutVars>
      </dgm:prSet>
      <dgm:spPr/>
    </dgm:pt>
    <dgm:pt modelId="{24007185-FAB3-4BEA-BC23-4EAF98C6CE83}" type="pres">
      <dgm:prSet presAssocID="{2C16311C-6570-431B-AA67-13D3866C90B6}" presName="sibTrans" presStyleCnt="0"/>
      <dgm:spPr/>
    </dgm:pt>
    <dgm:pt modelId="{773587E0-D297-4A47-8331-81066E9C66B9}" type="pres">
      <dgm:prSet presAssocID="{6EE145B0-A8A4-4F2E-B01E-D8EDB06C3510}" presName="compNode" presStyleCnt="0"/>
      <dgm:spPr/>
    </dgm:pt>
    <dgm:pt modelId="{CF0D78D6-0C8B-49E3-AE64-23F4C6E04DF2}" type="pres">
      <dgm:prSet presAssocID="{6EE145B0-A8A4-4F2E-B01E-D8EDB06C3510}" presName="bgRect" presStyleLbl="bgShp" presStyleIdx="3" presStyleCnt="5"/>
      <dgm:spPr/>
    </dgm:pt>
    <dgm:pt modelId="{E08AC6F8-B4E6-4591-97CA-8652D276D05E}" type="pres">
      <dgm:prSet presAssocID="{6EE145B0-A8A4-4F2E-B01E-D8EDB06C351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sap makinesi"/>
        </a:ext>
      </dgm:extLst>
    </dgm:pt>
    <dgm:pt modelId="{FB3A71C1-9B7C-42E2-A7E8-55B7018BAB4F}" type="pres">
      <dgm:prSet presAssocID="{6EE145B0-A8A4-4F2E-B01E-D8EDB06C3510}" presName="spaceRect" presStyleCnt="0"/>
      <dgm:spPr/>
    </dgm:pt>
    <dgm:pt modelId="{F0A115B7-81E4-4E06-9A2F-64DDB6AF3B88}" type="pres">
      <dgm:prSet presAssocID="{6EE145B0-A8A4-4F2E-B01E-D8EDB06C3510}" presName="parTx" presStyleLbl="revTx" presStyleIdx="3" presStyleCnt="5">
        <dgm:presLayoutVars>
          <dgm:chMax val="0"/>
          <dgm:chPref val="0"/>
        </dgm:presLayoutVars>
      </dgm:prSet>
      <dgm:spPr/>
    </dgm:pt>
    <dgm:pt modelId="{488EF54C-FE66-4E04-930E-1400430A169B}" type="pres">
      <dgm:prSet presAssocID="{BB488FEE-A25E-4A29-82A5-E0DB010F3930}" presName="sibTrans" presStyleCnt="0"/>
      <dgm:spPr/>
    </dgm:pt>
    <dgm:pt modelId="{F9DC3E4A-7CC6-4412-898F-4443DE88A884}" type="pres">
      <dgm:prSet presAssocID="{AD3608D2-2F37-428E-99E9-C3929ADE563B}" presName="compNode" presStyleCnt="0"/>
      <dgm:spPr/>
    </dgm:pt>
    <dgm:pt modelId="{607715F1-DA4A-4D89-9D4F-E873236C3A7A}" type="pres">
      <dgm:prSet presAssocID="{AD3608D2-2F37-428E-99E9-C3929ADE563B}" presName="bgRect" presStyleLbl="bgShp" presStyleIdx="4" presStyleCnt="5"/>
      <dgm:spPr/>
    </dgm:pt>
    <dgm:pt modelId="{31AC6D7F-9D13-4B4A-AC3F-6B9B69F7E58F}" type="pres">
      <dgm:prSet presAssocID="{AD3608D2-2F37-428E-99E9-C3929ADE563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öcek"/>
        </a:ext>
      </dgm:extLst>
    </dgm:pt>
    <dgm:pt modelId="{B5AFDCE1-EEDC-4BB6-B9C5-C271868813CA}" type="pres">
      <dgm:prSet presAssocID="{AD3608D2-2F37-428E-99E9-C3929ADE563B}" presName="spaceRect" presStyleCnt="0"/>
      <dgm:spPr/>
    </dgm:pt>
    <dgm:pt modelId="{6E74F64E-6BF3-4815-954B-5B77076957EE}" type="pres">
      <dgm:prSet presAssocID="{AD3608D2-2F37-428E-99E9-C3929ADE563B}" presName="parTx" presStyleLbl="revTx" presStyleIdx="4" presStyleCnt="5">
        <dgm:presLayoutVars>
          <dgm:chMax val="0"/>
          <dgm:chPref val="0"/>
        </dgm:presLayoutVars>
      </dgm:prSet>
      <dgm:spPr/>
    </dgm:pt>
  </dgm:ptLst>
  <dgm:cxnLst>
    <dgm:cxn modelId="{2F615628-1926-47D7-A278-AE2962920C34}" type="presOf" srcId="{AD3608D2-2F37-428E-99E9-C3929ADE563B}" destId="{6E74F64E-6BF3-4815-954B-5B77076957EE}" srcOrd="0" destOrd="0" presId="urn:microsoft.com/office/officeart/2018/2/layout/IconVerticalSolidList"/>
    <dgm:cxn modelId="{857E2829-025A-494C-A979-FD246E3F1B92}" srcId="{D225283E-3E57-4987-A4F0-115A6C7B8B1C}" destId="{9678D07F-A0F0-489B-AB93-CE38EC159977}" srcOrd="2" destOrd="0" parTransId="{04E8DA5E-2775-401E-BE5B-DFEA990A871C}" sibTransId="{2C16311C-6570-431B-AA67-13D3866C90B6}"/>
    <dgm:cxn modelId="{5189B29E-C07C-426E-BB4E-257AC6BA3D8A}" srcId="{D225283E-3E57-4987-A4F0-115A6C7B8B1C}" destId="{EA90C04B-6F1E-4C68-BBB5-70D65733AAD6}" srcOrd="1" destOrd="0" parTransId="{9D2C21EF-804B-4566-9B46-D6EB920AB80C}" sibTransId="{4DBA80FA-4C10-421A-B309-268CC4B1D0DC}"/>
    <dgm:cxn modelId="{C55744A8-B6F2-4951-88FC-250D1BC774AA}" srcId="{D225283E-3E57-4987-A4F0-115A6C7B8B1C}" destId="{6EE145B0-A8A4-4F2E-B01E-D8EDB06C3510}" srcOrd="3" destOrd="0" parTransId="{9559AC13-7CF7-438D-8C4A-979DCBADB13E}" sibTransId="{BB488FEE-A25E-4A29-82A5-E0DB010F3930}"/>
    <dgm:cxn modelId="{318B44B5-52FF-45AB-BD86-975989FAEEA9}" srcId="{D225283E-3E57-4987-A4F0-115A6C7B8B1C}" destId="{AD3608D2-2F37-428E-99E9-C3929ADE563B}" srcOrd="4" destOrd="0" parTransId="{CFDDC1BF-4CE4-4A99-AB1A-B3705409CD1A}" sibTransId="{05C0E603-595D-4A1D-B7F4-6A978F234C97}"/>
    <dgm:cxn modelId="{897B45CC-6309-4CD0-B035-ED0D7614B30E}" type="presOf" srcId="{EA90C04B-6F1E-4C68-BBB5-70D65733AAD6}" destId="{AE859FBF-BBB0-4EFE-B1A4-F44072D3FDA0}" srcOrd="0" destOrd="0" presId="urn:microsoft.com/office/officeart/2018/2/layout/IconVerticalSolidList"/>
    <dgm:cxn modelId="{DEC305D0-6B60-4F79-A0C2-4E37C5CE7BDF}" type="presOf" srcId="{9678D07F-A0F0-489B-AB93-CE38EC159977}" destId="{8F686E62-A0AB-4E92-A43F-942C648F4E77}" srcOrd="0" destOrd="0" presId="urn:microsoft.com/office/officeart/2018/2/layout/IconVerticalSolidList"/>
    <dgm:cxn modelId="{6032D9E1-CC14-4061-B500-8FF93CFFA7EC}" type="presOf" srcId="{037CBF6D-D5CA-4549-ADCD-0032084DE900}" destId="{D6CCA873-E223-444C-90DA-0EC1939CFAEF}" srcOrd="0" destOrd="0" presId="urn:microsoft.com/office/officeart/2018/2/layout/IconVerticalSolidList"/>
    <dgm:cxn modelId="{394249EA-2D58-4E75-B231-C96B0975C328}" type="presOf" srcId="{6EE145B0-A8A4-4F2E-B01E-D8EDB06C3510}" destId="{F0A115B7-81E4-4E06-9A2F-64DDB6AF3B88}" srcOrd="0" destOrd="0" presId="urn:microsoft.com/office/officeart/2018/2/layout/IconVerticalSolidList"/>
    <dgm:cxn modelId="{DAFB24EE-87CD-424A-B09D-B79890A53716}" type="presOf" srcId="{D225283E-3E57-4987-A4F0-115A6C7B8B1C}" destId="{2D884F1B-C87B-4CC5-AEB1-0AF1AD6ECE6B}" srcOrd="0" destOrd="0" presId="urn:microsoft.com/office/officeart/2018/2/layout/IconVerticalSolidList"/>
    <dgm:cxn modelId="{E96468F7-2EC9-488B-B85A-AE2FFE854D95}" srcId="{D225283E-3E57-4987-A4F0-115A6C7B8B1C}" destId="{037CBF6D-D5CA-4549-ADCD-0032084DE900}" srcOrd="0" destOrd="0" parTransId="{4EE67328-98C4-44C3-AFB4-1C4F00F35231}" sibTransId="{2C6149BC-728F-43B8-9B96-3A6126AFB4F4}"/>
    <dgm:cxn modelId="{3AB5A598-185E-48FD-873F-2568D8E91D28}" type="presParOf" srcId="{2D884F1B-C87B-4CC5-AEB1-0AF1AD6ECE6B}" destId="{8C6E6535-107C-44E4-878F-2D9537517429}" srcOrd="0" destOrd="0" presId="urn:microsoft.com/office/officeart/2018/2/layout/IconVerticalSolidList"/>
    <dgm:cxn modelId="{4860C4E2-7E79-43EF-A3DA-55F68130F898}" type="presParOf" srcId="{8C6E6535-107C-44E4-878F-2D9537517429}" destId="{185074C2-13D6-4E50-A060-45B92893C42C}" srcOrd="0" destOrd="0" presId="urn:microsoft.com/office/officeart/2018/2/layout/IconVerticalSolidList"/>
    <dgm:cxn modelId="{64792978-ADD3-4AC8-BF0F-C24C162DE8BC}" type="presParOf" srcId="{8C6E6535-107C-44E4-878F-2D9537517429}" destId="{7831C0AF-9599-48E0-A15D-064F258F13FA}" srcOrd="1" destOrd="0" presId="urn:microsoft.com/office/officeart/2018/2/layout/IconVerticalSolidList"/>
    <dgm:cxn modelId="{F1B425A7-532E-47FF-8CFC-3767D94F7D35}" type="presParOf" srcId="{8C6E6535-107C-44E4-878F-2D9537517429}" destId="{A0A4F7FF-4F65-435F-89C9-A9756D96D1F4}" srcOrd="2" destOrd="0" presId="urn:microsoft.com/office/officeart/2018/2/layout/IconVerticalSolidList"/>
    <dgm:cxn modelId="{441BFE80-0E9B-43B3-9AD8-0757ABFD7E32}" type="presParOf" srcId="{8C6E6535-107C-44E4-878F-2D9537517429}" destId="{D6CCA873-E223-444C-90DA-0EC1939CFAEF}" srcOrd="3" destOrd="0" presId="urn:microsoft.com/office/officeart/2018/2/layout/IconVerticalSolidList"/>
    <dgm:cxn modelId="{3AA9472C-1AE1-4912-AC06-0F8B1B8AAE17}" type="presParOf" srcId="{2D884F1B-C87B-4CC5-AEB1-0AF1AD6ECE6B}" destId="{4E09F6C9-5A4D-4944-B892-81B1447B7F77}" srcOrd="1" destOrd="0" presId="urn:microsoft.com/office/officeart/2018/2/layout/IconVerticalSolidList"/>
    <dgm:cxn modelId="{E39EF01C-0A93-4FF7-8C5F-83B7FBAF1CE5}" type="presParOf" srcId="{2D884F1B-C87B-4CC5-AEB1-0AF1AD6ECE6B}" destId="{3D068223-A828-4525-B9F8-56AB1955679C}" srcOrd="2" destOrd="0" presId="urn:microsoft.com/office/officeart/2018/2/layout/IconVerticalSolidList"/>
    <dgm:cxn modelId="{7F51C6F8-7C73-49FD-8F29-C10759CDB563}" type="presParOf" srcId="{3D068223-A828-4525-B9F8-56AB1955679C}" destId="{79D1F139-17E9-42AE-8587-95A8A7931DFF}" srcOrd="0" destOrd="0" presId="urn:microsoft.com/office/officeart/2018/2/layout/IconVerticalSolidList"/>
    <dgm:cxn modelId="{9DC42275-E8AA-4371-8D5D-0AB5E9306A1C}" type="presParOf" srcId="{3D068223-A828-4525-B9F8-56AB1955679C}" destId="{9C3E80FB-10F0-4CC2-814F-1FD60BC8F02E}" srcOrd="1" destOrd="0" presId="urn:microsoft.com/office/officeart/2018/2/layout/IconVerticalSolidList"/>
    <dgm:cxn modelId="{6BA4EEF9-50AB-4EDB-BCB2-A5D3F4D47F4F}" type="presParOf" srcId="{3D068223-A828-4525-B9F8-56AB1955679C}" destId="{A926CB76-929B-4175-B509-BC54BC1EBE0F}" srcOrd="2" destOrd="0" presId="urn:microsoft.com/office/officeart/2018/2/layout/IconVerticalSolidList"/>
    <dgm:cxn modelId="{75802ABE-25C2-4D22-8588-217E310DA287}" type="presParOf" srcId="{3D068223-A828-4525-B9F8-56AB1955679C}" destId="{AE859FBF-BBB0-4EFE-B1A4-F44072D3FDA0}" srcOrd="3" destOrd="0" presId="urn:microsoft.com/office/officeart/2018/2/layout/IconVerticalSolidList"/>
    <dgm:cxn modelId="{C457B1A2-F513-4C13-84E4-56D799C087A5}" type="presParOf" srcId="{2D884F1B-C87B-4CC5-AEB1-0AF1AD6ECE6B}" destId="{E3D61E11-FCF3-45A9-9FFE-2639751E0C45}" srcOrd="3" destOrd="0" presId="urn:microsoft.com/office/officeart/2018/2/layout/IconVerticalSolidList"/>
    <dgm:cxn modelId="{F0694100-F89D-4F2D-9684-D0B7387BEB95}" type="presParOf" srcId="{2D884F1B-C87B-4CC5-AEB1-0AF1AD6ECE6B}" destId="{095C8D7D-FA08-4309-842B-8D53D32C9BCA}" srcOrd="4" destOrd="0" presId="urn:microsoft.com/office/officeart/2018/2/layout/IconVerticalSolidList"/>
    <dgm:cxn modelId="{088CC581-0346-4528-8829-1E72CFD248FC}" type="presParOf" srcId="{095C8D7D-FA08-4309-842B-8D53D32C9BCA}" destId="{5E0188E0-C1FA-4670-B19A-167282A0D22A}" srcOrd="0" destOrd="0" presId="urn:microsoft.com/office/officeart/2018/2/layout/IconVerticalSolidList"/>
    <dgm:cxn modelId="{2B53C283-8973-49D6-ABB6-6F559AC7E1F3}" type="presParOf" srcId="{095C8D7D-FA08-4309-842B-8D53D32C9BCA}" destId="{5B1959FC-356A-4793-9021-FB2068EF4A92}" srcOrd="1" destOrd="0" presId="urn:microsoft.com/office/officeart/2018/2/layout/IconVerticalSolidList"/>
    <dgm:cxn modelId="{4076D5A6-2149-4675-BF6E-0E5172D9620A}" type="presParOf" srcId="{095C8D7D-FA08-4309-842B-8D53D32C9BCA}" destId="{C15988AB-2EDA-4644-80C2-2D338B13DE79}" srcOrd="2" destOrd="0" presId="urn:microsoft.com/office/officeart/2018/2/layout/IconVerticalSolidList"/>
    <dgm:cxn modelId="{8A0FF40F-3F22-4B8A-AF50-F8D07458193B}" type="presParOf" srcId="{095C8D7D-FA08-4309-842B-8D53D32C9BCA}" destId="{8F686E62-A0AB-4E92-A43F-942C648F4E77}" srcOrd="3" destOrd="0" presId="urn:microsoft.com/office/officeart/2018/2/layout/IconVerticalSolidList"/>
    <dgm:cxn modelId="{2F7AF74B-3542-44BA-A83E-6C218C4F41C1}" type="presParOf" srcId="{2D884F1B-C87B-4CC5-AEB1-0AF1AD6ECE6B}" destId="{24007185-FAB3-4BEA-BC23-4EAF98C6CE83}" srcOrd="5" destOrd="0" presId="urn:microsoft.com/office/officeart/2018/2/layout/IconVerticalSolidList"/>
    <dgm:cxn modelId="{70FE6C5E-0111-4958-A856-E2FF50E3631B}" type="presParOf" srcId="{2D884F1B-C87B-4CC5-AEB1-0AF1AD6ECE6B}" destId="{773587E0-D297-4A47-8331-81066E9C66B9}" srcOrd="6" destOrd="0" presId="urn:microsoft.com/office/officeart/2018/2/layout/IconVerticalSolidList"/>
    <dgm:cxn modelId="{8497FA46-B3B0-4F1F-A985-FF391FDFC567}" type="presParOf" srcId="{773587E0-D297-4A47-8331-81066E9C66B9}" destId="{CF0D78D6-0C8B-49E3-AE64-23F4C6E04DF2}" srcOrd="0" destOrd="0" presId="urn:microsoft.com/office/officeart/2018/2/layout/IconVerticalSolidList"/>
    <dgm:cxn modelId="{61698FDD-545D-4363-9CB0-8E27EF3C1E92}" type="presParOf" srcId="{773587E0-D297-4A47-8331-81066E9C66B9}" destId="{E08AC6F8-B4E6-4591-97CA-8652D276D05E}" srcOrd="1" destOrd="0" presId="urn:microsoft.com/office/officeart/2018/2/layout/IconVerticalSolidList"/>
    <dgm:cxn modelId="{2158CAB8-2EA9-4BCA-BC31-32F564B64ADD}" type="presParOf" srcId="{773587E0-D297-4A47-8331-81066E9C66B9}" destId="{FB3A71C1-9B7C-42E2-A7E8-55B7018BAB4F}" srcOrd="2" destOrd="0" presId="urn:microsoft.com/office/officeart/2018/2/layout/IconVerticalSolidList"/>
    <dgm:cxn modelId="{32A67A5A-279B-4B90-AABD-A4AF243069D6}" type="presParOf" srcId="{773587E0-D297-4A47-8331-81066E9C66B9}" destId="{F0A115B7-81E4-4E06-9A2F-64DDB6AF3B88}" srcOrd="3" destOrd="0" presId="urn:microsoft.com/office/officeart/2018/2/layout/IconVerticalSolidList"/>
    <dgm:cxn modelId="{43B0CCDB-7306-49FD-8963-745543B58330}" type="presParOf" srcId="{2D884F1B-C87B-4CC5-AEB1-0AF1AD6ECE6B}" destId="{488EF54C-FE66-4E04-930E-1400430A169B}" srcOrd="7" destOrd="0" presId="urn:microsoft.com/office/officeart/2018/2/layout/IconVerticalSolidList"/>
    <dgm:cxn modelId="{97D014A6-AC5E-4E03-B1E8-C31E4A29B4FB}" type="presParOf" srcId="{2D884F1B-C87B-4CC5-AEB1-0AF1AD6ECE6B}" destId="{F9DC3E4A-7CC6-4412-898F-4443DE88A884}" srcOrd="8" destOrd="0" presId="urn:microsoft.com/office/officeart/2018/2/layout/IconVerticalSolidList"/>
    <dgm:cxn modelId="{1DBF9FB5-3D7D-42DB-BE20-43298C994E18}" type="presParOf" srcId="{F9DC3E4A-7CC6-4412-898F-4443DE88A884}" destId="{607715F1-DA4A-4D89-9D4F-E873236C3A7A}" srcOrd="0" destOrd="0" presId="urn:microsoft.com/office/officeart/2018/2/layout/IconVerticalSolidList"/>
    <dgm:cxn modelId="{2E1A1031-CFF9-4801-B7B0-EB691320C816}" type="presParOf" srcId="{F9DC3E4A-7CC6-4412-898F-4443DE88A884}" destId="{31AC6D7F-9D13-4B4A-AC3F-6B9B69F7E58F}" srcOrd="1" destOrd="0" presId="urn:microsoft.com/office/officeart/2018/2/layout/IconVerticalSolidList"/>
    <dgm:cxn modelId="{5D27C427-9B21-40FA-87BB-0529A3614E34}" type="presParOf" srcId="{F9DC3E4A-7CC6-4412-898F-4443DE88A884}" destId="{B5AFDCE1-EEDC-4BB6-B9C5-C271868813CA}" srcOrd="2" destOrd="0" presId="urn:microsoft.com/office/officeart/2018/2/layout/IconVerticalSolidList"/>
    <dgm:cxn modelId="{65FE1B09-117A-4A43-9A14-4645F36A7C8F}" type="presParOf" srcId="{F9DC3E4A-7CC6-4412-898F-4443DE88A884}" destId="{6E74F64E-6BF3-4815-954B-5B77076957E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C4D81BE-9752-4BA4-A15A-27874B314BB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773E82B-9F52-4770-ACBE-FB56FA4E9B9F}">
      <dgm:prSet/>
      <dgm:spPr/>
      <dgm:t>
        <a:bodyPr/>
        <a:lstStyle/>
        <a:p>
          <a:pPr>
            <a:lnSpc>
              <a:spcPct val="100000"/>
            </a:lnSpc>
          </a:pPr>
          <a:r>
            <a:rPr lang="en-US"/>
            <a:t>• Birim maliyet modelleme ve maliyet kırılım analizi</a:t>
          </a:r>
        </a:p>
      </dgm:t>
    </dgm:pt>
    <dgm:pt modelId="{D9AF1F55-D274-4636-8B7C-66D2D5BC8680}" type="parTrans" cxnId="{742B5D0B-D341-4C5F-9BC0-753622A0FA99}">
      <dgm:prSet/>
      <dgm:spPr/>
      <dgm:t>
        <a:bodyPr/>
        <a:lstStyle/>
        <a:p>
          <a:endParaRPr lang="en-US"/>
        </a:p>
      </dgm:t>
    </dgm:pt>
    <dgm:pt modelId="{4850884E-5880-4C3E-881B-78E5FFEA8A79}" type="sibTrans" cxnId="{742B5D0B-D341-4C5F-9BC0-753622A0FA99}">
      <dgm:prSet/>
      <dgm:spPr/>
      <dgm:t>
        <a:bodyPr/>
        <a:lstStyle/>
        <a:p>
          <a:endParaRPr lang="en-US"/>
        </a:p>
      </dgm:t>
    </dgm:pt>
    <dgm:pt modelId="{1D8458D6-411F-4132-B4B6-7E84D79A7C18}">
      <dgm:prSet/>
      <dgm:spPr/>
      <dgm:t>
        <a:bodyPr/>
        <a:lstStyle/>
        <a:p>
          <a:pPr>
            <a:lnSpc>
              <a:spcPct val="100000"/>
            </a:lnSpc>
          </a:pPr>
          <a:r>
            <a:rPr lang="en-US"/>
            <a:t>• Faaliyet tabanlı maliyetleme (ABC Costing)</a:t>
          </a:r>
        </a:p>
      </dgm:t>
    </dgm:pt>
    <dgm:pt modelId="{8429A6B1-ADA1-4FD1-803F-A276D675F3E8}" type="parTrans" cxnId="{A94C32EC-4497-4D8A-8152-7B2202CB930C}">
      <dgm:prSet/>
      <dgm:spPr/>
      <dgm:t>
        <a:bodyPr/>
        <a:lstStyle/>
        <a:p>
          <a:endParaRPr lang="en-US"/>
        </a:p>
      </dgm:t>
    </dgm:pt>
    <dgm:pt modelId="{6196A0FF-F3AC-44E2-B80D-ABBB788B5CD1}" type="sibTrans" cxnId="{A94C32EC-4497-4D8A-8152-7B2202CB930C}">
      <dgm:prSet/>
      <dgm:spPr/>
      <dgm:t>
        <a:bodyPr/>
        <a:lstStyle/>
        <a:p>
          <a:endParaRPr lang="en-US"/>
        </a:p>
      </dgm:t>
    </dgm:pt>
    <dgm:pt modelId="{99BE92B0-81D4-449D-BEA7-28054AEFA0E4}">
      <dgm:prSet/>
      <dgm:spPr/>
      <dgm:t>
        <a:bodyPr/>
        <a:lstStyle/>
        <a:p>
          <a:pPr>
            <a:lnSpc>
              <a:spcPct val="100000"/>
            </a:lnSpc>
          </a:pPr>
          <a:r>
            <a:rPr lang="en-US"/>
            <a:t>• Kârlılık ve ürün bazlı marj analizi</a:t>
          </a:r>
        </a:p>
      </dgm:t>
    </dgm:pt>
    <dgm:pt modelId="{5D55A496-ED4D-498F-AD98-151E90FE514F}" type="parTrans" cxnId="{B5EDF75B-4B21-4CA1-A830-910F1CA71B4A}">
      <dgm:prSet/>
      <dgm:spPr/>
      <dgm:t>
        <a:bodyPr/>
        <a:lstStyle/>
        <a:p>
          <a:endParaRPr lang="en-US"/>
        </a:p>
      </dgm:t>
    </dgm:pt>
    <dgm:pt modelId="{A7151526-520E-4309-BAC2-1EE3AD0C1B44}" type="sibTrans" cxnId="{B5EDF75B-4B21-4CA1-A830-910F1CA71B4A}">
      <dgm:prSet/>
      <dgm:spPr/>
      <dgm:t>
        <a:bodyPr/>
        <a:lstStyle/>
        <a:p>
          <a:endParaRPr lang="en-US"/>
        </a:p>
      </dgm:t>
    </dgm:pt>
    <dgm:pt modelId="{4B07196C-2035-49A6-A4A9-C216992EC9FA}">
      <dgm:prSet/>
      <dgm:spPr/>
      <dgm:t>
        <a:bodyPr/>
        <a:lstStyle/>
        <a:p>
          <a:pPr>
            <a:lnSpc>
              <a:spcPct val="100000"/>
            </a:lnSpc>
          </a:pPr>
          <a:r>
            <a:rPr lang="en-US"/>
            <a:t>• Break-even ve hedef maliyetleme (Target Costing)</a:t>
          </a:r>
        </a:p>
      </dgm:t>
    </dgm:pt>
    <dgm:pt modelId="{367E2D60-7CAF-4051-9B7B-90E239B3464D}" type="parTrans" cxnId="{2BB4CF53-7AED-4A67-B304-5647A70A7347}">
      <dgm:prSet/>
      <dgm:spPr/>
      <dgm:t>
        <a:bodyPr/>
        <a:lstStyle/>
        <a:p>
          <a:endParaRPr lang="en-US"/>
        </a:p>
      </dgm:t>
    </dgm:pt>
    <dgm:pt modelId="{CF3CFB68-77F3-4CEF-B57C-4757F8AC5293}" type="sibTrans" cxnId="{2BB4CF53-7AED-4A67-B304-5647A70A7347}">
      <dgm:prSet/>
      <dgm:spPr/>
      <dgm:t>
        <a:bodyPr/>
        <a:lstStyle/>
        <a:p>
          <a:endParaRPr lang="en-US"/>
        </a:p>
      </dgm:t>
    </dgm:pt>
    <dgm:pt modelId="{1315E786-D277-4F5C-B65B-52385F6EE48D}">
      <dgm:prSet/>
      <dgm:spPr/>
      <dgm:t>
        <a:bodyPr/>
        <a:lstStyle/>
        <a:p>
          <a:pPr>
            <a:lnSpc>
              <a:spcPct val="100000"/>
            </a:lnSpc>
          </a:pPr>
          <a:r>
            <a:rPr lang="en-US"/>
            <a:t>• Senaryo ve duyarlılık analizleri</a:t>
          </a:r>
        </a:p>
      </dgm:t>
    </dgm:pt>
    <dgm:pt modelId="{BEA3FF7D-A7D5-4368-B273-D507E1257D29}" type="parTrans" cxnId="{6BC50248-2AC3-4FB7-9DB4-A095E764DF9A}">
      <dgm:prSet/>
      <dgm:spPr/>
      <dgm:t>
        <a:bodyPr/>
        <a:lstStyle/>
        <a:p>
          <a:endParaRPr lang="en-US"/>
        </a:p>
      </dgm:t>
    </dgm:pt>
    <dgm:pt modelId="{D35B2124-2E23-4C84-B88B-4DA1041B7268}" type="sibTrans" cxnId="{6BC50248-2AC3-4FB7-9DB4-A095E764DF9A}">
      <dgm:prSet/>
      <dgm:spPr/>
      <dgm:t>
        <a:bodyPr/>
        <a:lstStyle/>
        <a:p>
          <a:endParaRPr lang="en-US"/>
        </a:p>
      </dgm:t>
    </dgm:pt>
    <dgm:pt modelId="{7FDE574D-89BF-4B84-BB44-1265DE2EB184}" type="pres">
      <dgm:prSet presAssocID="{2C4D81BE-9752-4BA4-A15A-27874B314BB3}" presName="root" presStyleCnt="0">
        <dgm:presLayoutVars>
          <dgm:dir/>
          <dgm:resizeHandles val="exact"/>
        </dgm:presLayoutVars>
      </dgm:prSet>
      <dgm:spPr/>
    </dgm:pt>
    <dgm:pt modelId="{28C37570-DC93-4A91-BC8E-0993CA0C4436}" type="pres">
      <dgm:prSet presAssocID="{2773E82B-9F52-4770-ACBE-FB56FA4E9B9F}" presName="compNode" presStyleCnt="0"/>
      <dgm:spPr/>
    </dgm:pt>
    <dgm:pt modelId="{7197C9C9-88BA-4865-9A03-418A82683842}" type="pres">
      <dgm:prSet presAssocID="{2773E82B-9F52-4770-ACBE-FB56FA4E9B9F}" presName="bgRect" presStyleLbl="bgShp" presStyleIdx="0" presStyleCnt="5"/>
      <dgm:spPr/>
    </dgm:pt>
    <dgm:pt modelId="{5F7D2A74-3281-4A15-8747-D88565DFFF60}" type="pres">
      <dgm:prSet presAssocID="{2773E82B-9F52-4770-ACBE-FB56FA4E9B9F}"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ara"/>
        </a:ext>
      </dgm:extLst>
    </dgm:pt>
    <dgm:pt modelId="{30E9F842-0F60-4A84-8707-F7FE12EECE39}" type="pres">
      <dgm:prSet presAssocID="{2773E82B-9F52-4770-ACBE-FB56FA4E9B9F}" presName="spaceRect" presStyleCnt="0"/>
      <dgm:spPr/>
    </dgm:pt>
    <dgm:pt modelId="{0D452D02-C4E8-4A18-B469-C09EFF5E4557}" type="pres">
      <dgm:prSet presAssocID="{2773E82B-9F52-4770-ACBE-FB56FA4E9B9F}" presName="parTx" presStyleLbl="revTx" presStyleIdx="0" presStyleCnt="5">
        <dgm:presLayoutVars>
          <dgm:chMax val="0"/>
          <dgm:chPref val="0"/>
        </dgm:presLayoutVars>
      </dgm:prSet>
      <dgm:spPr/>
    </dgm:pt>
    <dgm:pt modelId="{02610E5F-ED7F-4FF4-A633-0C5009BB52A8}" type="pres">
      <dgm:prSet presAssocID="{4850884E-5880-4C3E-881B-78E5FFEA8A79}" presName="sibTrans" presStyleCnt="0"/>
      <dgm:spPr/>
    </dgm:pt>
    <dgm:pt modelId="{8A1DCFD9-397B-4F03-B691-4CCB33AA8FE1}" type="pres">
      <dgm:prSet presAssocID="{1D8458D6-411F-4132-B4B6-7E84D79A7C18}" presName="compNode" presStyleCnt="0"/>
      <dgm:spPr/>
    </dgm:pt>
    <dgm:pt modelId="{039DA719-44A5-4AB6-9122-C83C79F0B312}" type="pres">
      <dgm:prSet presAssocID="{1D8458D6-411F-4132-B4B6-7E84D79A7C18}" presName="bgRect" presStyleLbl="bgShp" presStyleIdx="1" presStyleCnt="5"/>
      <dgm:spPr/>
    </dgm:pt>
    <dgm:pt modelId="{5FB7D150-B487-4C18-AFF1-844D4528C432}" type="pres">
      <dgm:prSet presAssocID="{1D8458D6-411F-4132-B4B6-7E84D79A7C18}"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şlemci"/>
        </a:ext>
      </dgm:extLst>
    </dgm:pt>
    <dgm:pt modelId="{C04A801E-0CA1-4E93-A0B5-8427FE13A8D0}" type="pres">
      <dgm:prSet presAssocID="{1D8458D6-411F-4132-B4B6-7E84D79A7C18}" presName="spaceRect" presStyleCnt="0"/>
      <dgm:spPr/>
    </dgm:pt>
    <dgm:pt modelId="{9670A1D0-664F-47D0-8425-81145164A4E7}" type="pres">
      <dgm:prSet presAssocID="{1D8458D6-411F-4132-B4B6-7E84D79A7C18}" presName="parTx" presStyleLbl="revTx" presStyleIdx="1" presStyleCnt="5">
        <dgm:presLayoutVars>
          <dgm:chMax val="0"/>
          <dgm:chPref val="0"/>
        </dgm:presLayoutVars>
      </dgm:prSet>
      <dgm:spPr/>
    </dgm:pt>
    <dgm:pt modelId="{3FA75895-6D21-46B3-85D9-48C7FFEB659B}" type="pres">
      <dgm:prSet presAssocID="{6196A0FF-F3AC-44E2-B80D-ABBB788B5CD1}" presName="sibTrans" presStyleCnt="0"/>
      <dgm:spPr/>
    </dgm:pt>
    <dgm:pt modelId="{9AFC2835-9959-42D7-B339-62A81ED69257}" type="pres">
      <dgm:prSet presAssocID="{99BE92B0-81D4-449D-BEA7-28054AEFA0E4}" presName="compNode" presStyleCnt="0"/>
      <dgm:spPr/>
    </dgm:pt>
    <dgm:pt modelId="{BA4782F8-63A5-4A9C-AFC3-FE3C4D93D773}" type="pres">
      <dgm:prSet presAssocID="{99BE92B0-81D4-449D-BEA7-28054AEFA0E4}" presName="bgRect" presStyleLbl="bgShp" presStyleIdx="2" presStyleCnt="5"/>
      <dgm:spPr/>
    </dgm:pt>
    <dgm:pt modelId="{14586CA4-CAD9-4202-9B23-07575929FA29}" type="pres">
      <dgm:prSet presAssocID="{99BE92B0-81D4-449D-BEA7-28054AEFA0E4}"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arget Audience"/>
        </a:ext>
      </dgm:extLst>
    </dgm:pt>
    <dgm:pt modelId="{29A5C4A1-35A3-47A5-9041-0DD4794A5B2B}" type="pres">
      <dgm:prSet presAssocID="{99BE92B0-81D4-449D-BEA7-28054AEFA0E4}" presName="spaceRect" presStyleCnt="0"/>
      <dgm:spPr/>
    </dgm:pt>
    <dgm:pt modelId="{90E7BE57-3DED-4312-A30D-B0F73E98F525}" type="pres">
      <dgm:prSet presAssocID="{99BE92B0-81D4-449D-BEA7-28054AEFA0E4}" presName="parTx" presStyleLbl="revTx" presStyleIdx="2" presStyleCnt="5">
        <dgm:presLayoutVars>
          <dgm:chMax val="0"/>
          <dgm:chPref val="0"/>
        </dgm:presLayoutVars>
      </dgm:prSet>
      <dgm:spPr/>
    </dgm:pt>
    <dgm:pt modelId="{CFF84F80-8DEC-49A3-93AA-60F487D2242D}" type="pres">
      <dgm:prSet presAssocID="{A7151526-520E-4309-BAC2-1EE3AD0C1B44}" presName="sibTrans" presStyleCnt="0"/>
      <dgm:spPr/>
    </dgm:pt>
    <dgm:pt modelId="{D9B62F8C-2A45-4824-ABC0-B8EFC9B70B6F}" type="pres">
      <dgm:prSet presAssocID="{4B07196C-2035-49A6-A4A9-C216992EC9FA}" presName="compNode" presStyleCnt="0"/>
      <dgm:spPr/>
    </dgm:pt>
    <dgm:pt modelId="{25AEC1F6-C758-45EF-8F5C-1CF75E894137}" type="pres">
      <dgm:prSet presAssocID="{4B07196C-2035-49A6-A4A9-C216992EC9FA}" presName="bgRect" presStyleLbl="bgShp" presStyleIdx="3" presStyleCnt="5"/>
      <dgm:spPr/>
    </dgm:pt>
    <dgm:pt modelId="{D1868D05-2E59-4982-99C0-BA997FE13D31}" type="pres">
      <dgm:prSet presAssocID="{4B07196C-2035-49A6-A4A9-C216992EC9FA}"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def merkezi"/>
        </a:ext>
      </dgm:extLst>
    </dgm:pt>
    <dgm:pt modelId="{7C67793C-6D99-4B12-A141-0EF5CE297C14}" type="pres">
      <dgm:prSet presAssocID="{4B07196C-2035-49A6-A4A9-C216992EC9FA}" presName="spaceRect" presStyleCnt="0"/>
      <dgm:spPr/>
    </dgm:pt>
    <dgm:pt modelId="{98948A83-AEF2-4FD6-8695-561F57F0F95F}" type="pres">
      <dgm:prSet presAssocID="{4B07196C-2035-49A6-A4A9-C216992EC9FA}" presName="parTx" presStyleLbl="revTx" presStyleIdx="3" presStyleCnt="5">
        <dgm:presLayoutVars>
          <dgm:chMax val="0"/>
          <dgm:chPref val="0"/>
        </dgm:presLayoutVars>
      </dgm:prSet>
      <dgm:spPr/>
    </dgm:pt>
    <dgm:pt modelId="{C067C3C1-A26F-4F6A-9A8B-FE16E66BEC7B}" type="pres">
      <dgm:prSet presAssocID="{CF3CFB68-77F3-4CEF-B57C-4757F8AC5293}" presName="sibTrans" presStyleCnt="0"/>
      <dgm:spPr/>
    </dgm:pt>
    <dgm:pt modelId="{E65C8CFC-4C3A-41E3-ABC8-A467FAF828C3}" type="pres">
      <dgm:prSet presAssocID="{1315E786-D277-4F5C-B65B-52385F6EE48D}" presName="compNode" presStyleCnt="0"/>
      <dgm:spPr/>
    </dgm:pt>
    <dgm:pt modelId="{3004DB43-C0E8-474C-BFFE-ADD970662940}" type="pres">
      <dgm:prSet presAssocID="{1315E786-D277-4F5C-B65B-52385F6EE48D}" presName="bgRect" presStyleLbl="bgShp" presStyleIdx="4" presStyleCnt="5"/>
      <dgm:spPr/>
    </dgm:pt>
    <dgm:pt modelId="{D5C4E965-9B7E-408E-AD6E-B82D63C7445E}" type="pres">
      <dgm:prSet presAssocID="{1315E786-D277-4F5C-B65B-52385F6EE48D}"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rama"/>
        </a:ext>
      </dgm:extLst>
    </dgm:pt>
    <dgm:pt modelId="{E038D2A9-FE97-43D1-AD08-ABF4720CBDC7}" type="pres">
      <dgm:prSet presAssocID="{1315E786-D277-4F5C-B65B-52385F6EE48D}" presName="spaceRect" presStyleCnt="0"/>
      <dgm:spPr/>
    </dgm:pt>
    <dgm:pt modelId="{BDE675F7-5AD1-422E-AB2E-E57A4FC1938B}" type="pres">
      <dgm:prSet presAssocID="{1315E786-D277-4F5C-B65B-52385F6EE48D}" presName="parTx" presStyleLbl="revTx" presStyleIdx="4" presStyleCnt="5">
        <dgm:presLayoutVars>
          <dgm:chMax val="0"/>
          <dgm:chPref val="0"/>
        </dgm:presLayoutVars>
      </dgm:prSet>
      <dgm:spPr/>
    </dgm:pt>
  </dgm:ptLst>
  <dgm:cxnLst>
    <dgm:cxn modelId="{742B5D0B-D341-4C5F-9BC0-753622A0FA99}" srcId="{2C4D81BE-9752-4BA4-A15A-27874B314BB3}" destId="{2773E82B-9F52-4770-ACBE-FB56FA4E9B9F}" srcOrd="0" destOrd="0" parTransId="{D9AF1F55-D274-4636-8B7C-66D2D5BC8680}" sibTransId="{4850884E-5880-4C3E-881B-78E5FFEA8A79}"/>
    <dgm:cxn modelId="{B5EDF75B-4B21-4CA1-A830-910F1CA71B4A}" srcId="{2C4D81BE-9752-4BA4-A15A-27874B314BB3}" destId="{99BE92B0-81D4-449D-BEA7-28054AEFA0E4}" srcOrd="2" destOrd="0" parTransId="{5D55A496-ED4D-498F-AD98-151E90FE514F}" sibTransId="{A7151526-520E-4309-BAC2-1EE3AD0C1B44}"/>
    <dgm:cxn modelId="{6BC50248-2AC3-4FB7-9DB4-A095E764DF9A}" srcId="{2C4D81BE-9752-4BA4-A15A-27874B314BB3}" destId="{1315E786-D277-4F5C-B65B-52385F6EE48D}" srcOrd="4" destOrd="0" parTransId="{BEA3FF7D-A7D5-4368-B273-D507E1257D29}" sibTransId="{D35B2124-2E23-4C84-B88B-4DA1041B7268}"/>
    <dgm:cxn modelId="{7809B352-1666-41FE-B1D6-92A84CCF334B}" type="presOf" srcId="{2773E82B-9F52-4770-ACBE-FB56FA4E9B9F}" destId="{0D452D02-C4E8-4A18-B469-C09EFF5E4557}" srcOrd="0" destOrd="0" presId="urn:microsoft.com/office/officeart/2018/2/layout/IconVerticalSolidList"/>
    <dgm:cxn modelId="{2BB4CF53-7AED-4A67-B304-5647A70A7347}" srcId="{2C4D81BE-9752-4BA4-A15A-27874B314BB3}" destId="{4B07196C-2035-49A6-A4A9-C216992EC9FA}" srcOrd="3" destOrd="0" parTransId="{367E2D60-7CAF-4051-9B7B-90E239B3464D}" sibTransId="{CF3CFB68-77F3-4CEF-B57C-4757F8AC5293}"/>
    <dgm:cxn modelId="{48B7BA57-F678-4D12-825F-0D42AEFA32D1}" type="presOf" srcId="{4B07196C-2035-49A6-A4A9-C216992EC9FA}" destId="{98948A83-AEF2-4FD6-8695-561F57F0F95F}" srcOrd="0" destOrd="0" presId="urn:microsoft.com/office/officeart/2018/2/layout/IconVerticalSolidList"/>
    <dgm:cxn modelId="{31BB6283-AA07-431C-A90F-F492C996B2D4}" type="presOf" srcId="{2C4D81BE-9752-4BA4-A15A-27874B314BB3}" destId="{7FDE574D-89BF-4B84-BB44-1265DE2EB184}" srcOrd="0" destOrd="0" presId="urn:microsoft.com/office/officeart/2018/2/layout/IconVerticalSolidList"/>
    <dgm:cxn modelId="{2CAE3CB6-DFFB-4D2E-B478-FC59D4C69E3B}" type="presOf" srcId="{1D8458D6-411F-4132-B4B6-7E84D79A7C18}" destId="{9670A1D0-664F-47D0-8425-81145164A4E7}" srcOrd="0" destOrd="0" presId="urn:microsoft.com/office/officeart/2018/2/layout/IconVerticalSolidList"/>
    <dgm:cxn modelId="{51A665B9-8928-4FAB-A9A8-976CB108D26D}" type="presOf" srcId="{1315E786-D277-4F5C-B65B-52385F6EE48D}" destId="{BDE675F7-5AD1-422E-AB2E-E57A4FC1938B}" srcOrd="0" destOrd="0" presId="urn:microsoft.com/office/officeart/2018/2/layout/IconVerticalSolidList"/>
    <dgm:cxn modelId="{8B0249C4-E430-4415-8200-D8D318BD9AE3}" type="presOf" srcId="{99BE92B0-81D4-449D-BEA7-28054AEFA0E4}" destId="{90E7BE57-3DED-4312-A30D-B0F73E98F525}" srcOrd="0" destOrd="0" presId="urn:microsoft.com/office/officeart/2018/2/layout/IconVerticalSolidList"/>
    <dgm:cxn modelId="{A94C32EC-4497-4D8A-8152-7B2202CB930C}" srcId="{2C4D81BE-9752-4BA4-A15A-27874B314BB3}" destId="{1D8458D6-411F-4132-B4B6-7E84D79A7C18}" srcOrd="1" destOrd="0" parTransId="{8429A6B1-ADA1-4FD1-803F-A276D675F3E8}" sibTransId="{6196A0FF-F3AC-44E2-B80D-ABBB788B5CD1}"/>
    <dgm:cxn modelId="{0AD23C17-8531-411F-B6F8-00DAFDA6631E}" type="presParOf" srcId="{7FDE574D-89BF-4B84-BB44-1265DE2EB184}" destId="{28C37570-DC93-4A91-BC8E-0993CA0C4436}" srcOrd="0" destOrd="0" presId="urn:microsoft.com/office/officeart/2018/2/layout/IconVerticalSolidList"/>
    <dgm:cxn modelId="{4F09D085-9999-40E6-8D20-8F9B4294498C}" type="presParOf" srcId="{28C37570-DC93-4A91-BC8E-0993CA0C4436}" destId="{7197C9C9-88BA-4865-9A03-418A82683842}" srcOrd="0" destOrd="0" presId="urn:microsoft.com/office/officeart/2018/2/layout/IconVerticalSolidList"/>
    <dgm:cxn modelId="{2D515D9F-F501-4329-8A41-4BDBB93C5C82}" type="presParOf" srcId="{28C37570-DC93-4A91-BC8E-0993CA0C4436}" destId="{5F7D2A74-3281-4A15-8747-D88565DFFF60}" srcOrd="1" destOrd="0" presId="urn:microsoft.com/office/officeart/2018/2/layout/IconVerticalSolidList"/>
    <dgm:cxn modelId="{DE574D7C-56E1-4B74-B64E-2A9B9C60BAE1}" type="presParOf" srcId="{28C37570-DC93-4A91-BC8E-0993CA0C4436}" destId="{30E9F842-0F60-4A84-8707-F7FE12EECE39}" srcOrd="2" destOrd="0" presId="urn:microsoft.com/office/officeart/2018/2/layout/IconVerticalSolidList"/>
    <dgm:cxn modelId="{54ECB7F9-EE87-4B08-8C63-472AB29B01FE}" type="presParOf" srcId="{28C37570-DC93-4A91-BC8E-0993CA0C4436}" destId="{0D452D02-C4E8-4A18-B469-C09EFF5E4557}" srcOrd="3" destOrd="0" presId="urn:microsoft.com/office/officeart/2018/2/layout/IconVerticalSolidList"/>
    <dgm:cxn modelId="{057A5DE6-E6BE-4CA5-824D-7FCA101F7464}" type="presParOf" srcId="{7FDE574D-89BF-4B84-BB44-1265DE2EB184}" destId="{02610E5F-ED7F-4FF4-A633-0C5009BB52A8}" srcOrd="1" destOrd="0" presId="urn:microsoft.com/office/officeart/2018/2/layout/IconVerticalSolidList"/>
    <dgm:cxn modelId="{5DD2D734-8327-4B78-9BA3-236D3E246F1B}" type="presParOf" srcId="{7FDE574D-89BF-4B84-BB44-1265DE2EB184}" destId="{8A1DCFD9-397B-4F03-B691-4CCB33AA8FE1}" srcOrd="2" destOrd="0" presId="urn:microsoft.com/office/officeart/2018/2/layout/IconVerticalSolidList"/>
    <dgm:cxn modelId="{D08C0B76-5C42-4EE8-9FDC-89459BA2B9DE}" type="presParOf" srcId="{8A1DCFD9-397B-4F03-B691-4CCB33AA8FE1}" destId="{039DA719-44A5-4AB6-9122-C83C79F0B312}" srcOrd="0" destOrd="0" presId="urn:microsoft.com/office/officeart/2018/2/layout/IconVerticalSolidList"/>
    <dgm:cxn modelId="{7694E71B-0278-4F02-97FA-9C78F0128861}" type="presParOf" srcId="{8A1DCFD9-397B-4F03-B691-4CCB33AA8FE1}" destId="{5FB7D150-B487-4C18-AFF1-844D4528C432}" srcOrd="1" destOrd="0" presId="urn:microsoft.com/office/officeart/2018/2/layout/IconVerticalSolidList"/>
    <dgm:cxn modelId="{908D3BD1-383B-4254-84EC-D0A56D7BB42B}" type="presParOf" srcId="{8A1DCFD9-397B-4F03-B691-4CCB33AA8FE1}" destId="{C04A801E-0CA1-4E93-A0B5-8427FE13A8D0}" srcOrd="2" destOrd="0" presId="urn:microsoft.com/office/officeart/2018/2/layout/IconVerticalSolidList"/>
    <dgm:cxn modelId="{0F81973B-6A08-44CF-9B4F-63E97653D15F}" type="presParOf" srcId="{8A1DCFD9-397B-4F03-B691-4CCB33AA8FE1}" destId="{9670A1D0-664F-47D0-8425-81145164A4E7}" srcOrd="3" destOrd="0" presId="urn:microsoft.com/office/officeart/2018/2/layout/IconVerticalSolidList"/>
    <dgm:cxn modelId="{8FAF3DEE-DBBF-45BE-B2CD-B95F8DCFA6B8}" type="presParOf" srcId="{7FDE574D-89BF-4B84-BB44-1265DE2EB184}" destId="{3FA75895-6D21-46B3-85D9-48C7FFEB659B}" srcOrd="3" destOrd="0" presId="urn:microsoft.com/office/officeart/2018/2/layout/IconVerticalSolidList"/>
    <dgm:cxn modelId="{E4ADBE2E-C1A4-4377-8237-4D96CC630C90}" type="presParOf" srcId="{7FDE574D-89BF-4B84-BB44-1265DE2EB184}" destId="{9AFC2835-9959-42D7-B339-62A81ED69257}" srcOrd="4" destOrd="0" presId="urn:microsoft.com/office/officeart/2018/2/layout/IconVerticalSolidList"/>
    <dgm:cxn modelId="{BF1AAA00-CCED-4AEA-AB8B-BEDA9CA6433C}" type="presParOf" srcId="{9AFC2835-9959-42D7-B339-62A81ED69257}" destId="{BA4782F8-63A5-4A9C-AFC3-FE3C4D93D773}" srcOrd="0" destOrd="0" presId="urn:microsoft.com/office/officeart/2018/2/layout/IconVerticalSolidList"/>
    <dgm:cxn modelId="{F6D9A00C-AD4B-48E4-98BB-F7B0446498DD}" type="presParOf" srcId="{9AFC2835-9959-42D7-B339-62A81ED69257}" destId="{14586CA4-CAD9-4202-9B23-07575929FA29}" srcOrd="1" destOrd="0" presId="urn:microsoft.com/office/officeart/2018/2/layout/IconVerticalSolidList"/>
    <dgm:cxn modelId="{01B0EE4D-40F7-42F1-96C1-0849D47E6145}" type="presParOf" srcId="{9AFC2835-9959-42D7-B339-62A81ED69257}" destId="{29A5C4A1-35A3-47A5-9041-0DD4794A5B2B}" srcOrd="2" destOrd="0" presId="urn:microsoft.com/office/officeart/2018/2/layout/IconVerticalSolidList"/>
    <dgm:cxn modelId="{ECD87E54-35F9-4704-AF1C-DDE6218E20C2}" type="presParOf" srcId="{9AFC2835-9959-42D7-B339-62A81ED69257}" destId="{90E7BE57-3DED-4312-A30D-B0F73E98F525}" srcOrd="3" destOrd="0" presId="urn:microsoft.com/office/officeart/2018/2/layout/IconVerticalSolidList"/>
    <dgm:cxn modelId="{97FB680D-371E-4136-9779-51B9678C4D35}" type="presParOf" srcId="{7FDE574D-89BF-4B84-BB44-1265DE2EB184}" destId="{CFF84F80-8DEC-49A3-93AA-60F487D2242D}" srcOrd="5" destOrd="0" presId="urn:microsoft.com/office/officeart/2018/2/layout/IconVerticalSolidList"/>
    <dgm:cxn modelId="{2818AE8A-0517-4F1B-BEC2-8B0C7647A3CC}" type="presParOf" srcId="{7FDE574D-89BF-4B84-BB44-1265DE2EB184}" destId="{D9B62F8C-2A45-4824-ABC0-B8EFC9B70B6F}" srcOrd="6" destOrd="0" presId="urn:microsoft.com/office/officeart/2018/2/layout/IconVerticalSolidList"/>
    <dgm:cxn modelId="{CCEABD2F-0360-4FED-B59F-3162053AA69F}" type="presParOf" srcId="{D9B62F8C-2A45-4824-ABC0-B8EFC9B70B6F}" destId="{25AEC1F6-C758-45EF-8F5C-1CF75E894137}" srcOrd="0" destOrd="0" presId="urn:microsoft.com/office/officeart/2018/2/layout/IconVerticalSolidList"/>
    <dgm:cxn modelId="{9A6F6FB1-D250-43AA-857B-70F6721C5085}" type="presParOf" srcId="{D9B62F8C-2A45-4824-ABC0-B8EFC9B70B6F}" destId="{D1868D05-2E59-4982-99C0-BA997FE13D31}" srcOrd="1" destOrd="0" presId="urn:microsoft.com/office/officeart/2018/2/layout/IconVerticalSolidList"/>
    <dgm:cxn modelId="{5569D821-6D8C-4C1E-A384-5865A4F51E30}" type="presParOf" srcId="{D9B62F8C-2A45-4824-ABC0-B8EFC9B70B6F}" destId="{7C67793C-6D99-4B12-A141-0EF5CE297C14}" srcOrd="2" destOrd="0" presId="urn:microsoft.com/office/officeart/2018/2/layout/IconVerticalSolidList"/>
    <dgm:cxn modelId="{F7849D90-90F2-4E71-B6DE-70EEDD5E7F2C}" type="presParOf" srcId="{D9B62F8C-2A45-4824-ABC0-B8EFC9B70B6F}" destId="{98948A83-AEF2-4FD6-8695-561F57F0F95F}" srcOrd="3" destOrd="0" presId="urn:microsoft.com/office/officeart/2018/2/layout/IconVerticalSolidList"/>
    <dgm:cxn modelId="{A3B34B76-2B5B-4FF8-9209-F48D09FC852D}" type="presParOf" srcId="{7FDE574D-89BF-4B84-BB44-1265DE2EB184}" destId="{C067C3C1-A26F-4F6A-9A8B-FE16E66BEC7B}" srcOrd="7" destOrd="0" presId="urn:microsoft.com/office/officeart/2018/2/layout/IconVerticalSolidList"/>
    <dgm:cxn modelId="{B1804BF7-DC2D-41C3-B117-95ED589B6572}" type="presParOf" srcId="{7FDE574D-89BF-4B84-BB44-1265DE2EB184}" destId="{E65C8CFC-4C3A-41E3-ABC8-A467FAF828C3}" srcOrd="8" destOrd="0" presId="urn:microsoft.com/office/officeart/2018/2/layout/IconVerticalSolidList"/>
    <dgm:cxn modelId="{49D8DEDD-72F0-44E2-96E9-F5816F04404D}" type="presParOf" srcId="{E65C8CFC-4C3A-41E3-ABC8-A467FAF828C3}" destId="{3004DB43-C0E8-474C-BFFE-ADD970662940}" srcOrd="0" destOrd="0" presId="urn:microsoft.com/office/officeart/2018/2/layout/IconVerticalSolidList"/>
    <dgm:cxn modelId="{895D8CCD-41D4-42D6-AAB0-8A72293F5CA0}" type="presParOf" srcId="{E65C8CFC-4C3A-41E3-ABC8-A467FAF828C3}" destId="{D5C4E965-9B7E-408E-AD6E-B82D63C7445E}" srcOrd="1" destOrd="0" presId="urn:microsoft.com/office/officeart/2018/2/layout/IconVerticalSolidList"/>
    <dgm:cxn modelId="{EEB55E92-7437-413A-B91B-18C604B318DE}" type="presParOf" srcId="{E65C8CFC-4C3A-41E3-ABC8-A467FAF828C3}" destId="{E038D2A9-FE97-43D1-AD08-ABF4720CBDC7}" srcOrd="2" destOrd="0" presId="urn:microsoft.com/office/officeart/2018/2/layout/IconVerticalSolidList"/>
    <dgm:cxn modelId="{8AD0A03C-0135-4943-8D01-577B28DDE6AF}" type="presParOf" srcId="{E65C8CFC-4C3A-41E3-ABC8-A467FAF828C3}" destId="{BDE675F7-5AD1-422E-AB2E-E57A4FC1938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C0651D-634E-43B3-802B-9C5C0F22A34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72B4655-346D-4D9F-96A6-2F060C29181B}">
      <dgm:prSet/>
      <dgm:spPr/>
      <dgm:t>
        <a:bodyPr/>
        <a:lstStyle/>
        <a:p>
          <a:pPr>
            <a:lnSpc>
              <a:spcPct val="100000"/>
            </a:lnSpc>
          </a:pPr>
          <a:r>
            <a:rPr lang="tr-TR"/>
            <a:t>• </a:t>
          </a:r>
          <a:r>
            <a:rPr lang="tr-TR" err="1"/>
            <a:t>Linear</a:t>
          </a:r>
          <a:r>
            <a:rPr lang="tr-TR"/>
            <a:t> / </a:t>
          </a:r>
          <a:r>
            <a:rPr lang="tr-TR" err="1"/>
            <a:t>Integer</a:t>
          </a:r>
          <a:r>
            <a:rPr lang="tr-TR"/>
            <a:t> Programming (LP – MIP): üretim, kapasite, maliyet minimizasyonu</a:t>
          </a:r>
        </a:p>
      </dgm:t>
    </dgm:pt>
    <dgm:pt modelId="{DF83FC4E-5398-418D-A39C-501A33993999}" type="parTrans" cxnId="{4233C9C8-43EF-4B44-9EE5-2F524FED9CD6}">
      <dgm:prSet/>
      <dgm:spPr/>
      <dgm:t>
        <a:bodyPr/>
        <a:lstStyle/>
        <a:p>
          <a:endParaRPr lang="tr-TR"/>
        </a:p>
      </dgm:t>
    </dgm:pt>
    <dgm:pt modelId="{300CDB48-79D1-4EB8-844A-A99AC28E339D}" type="sibTrans" cxnId="{4233C9C8-43EF-4B44-9EE5-2F524FED9CD6}">
      <dgm:prSet/>
      <dgm:spPr/>
      <dgm:t>
        <a:bodyPr/>
        <a:lstStyle/>
        <a:p>
          <a:endParaRPr lang="tr-TR"/>
        </a:p>
      </dgm:t>
    </dgm:pt>
    <dgm:pt modelId="{FF22887B-9DC4-4FF9-8478-2FBA7F870561}">
      <dgm:prSet/>
      <dgm:spPr/>
      <dgm:t>
        <a:bodyPr/>
        <a:lstStyle/>
        <a:p>
          <a:pPr>
            <a:lnSpc>
              <a:spcPct val="100000"/>
            </a:lnSpc>
          </a:pPr>
          <a:r>
            <a:rPr lang="tr-TR"/>
            <a:t>• Tamsayılı Programlama (MIP – Mixed Integer Programming / Tamsayılı Optimizasyon)</a:t>
          </a:r>
        </a:p>
      </dgm:t>
    </dgm:pt>
    <dgm:pt modelId="{99B3D4A0-17D0-4C7C-A06B-A4E57091C10C}" type="parTrans" cxnId="{05D66D2C-59D9-47FB-B7AA-7E4FF5040496}">
      <dgm:prSet/>
      <dgm:spPr/>
      <dgm:t>
        <a:bodyPr/>
        <a:lstStyle/>
        <a:p>
          <a:endParaRPr lang="tr-TR"/>
        </a:p>
      </dgm:t>
    </dgm:pt>
    <dgm:pt modelId="{EAD1DDAC-4F49-4BD9-81C3-AAD1FE433DFD}" type="sibTrans" cxnId="{05D66D2C-59D9-47FB-B7AA-7E4FF5040496}">
      <dgm:prSet/>
      <dgm:spPr/>
      <dgm:t>
        <a:bodyPr/>
        <a:lstStyle/>
        <a:p>
          <a:endParaRPr lang="tr-TR"/>
        </a:p>
      </dgm:t>
    </dgm:pt>
    <dgm:pt modelId="{0584C2C9-27AE-4E76-B77F-6CC45D53FC84}">
      <dgm:prSet/>
      <dgm:spPr/>
      <dgm:t>
        <a:bodyPr/>
        <a:lstStyle/>
        <a:p>
          <a:pPr>
            <a:lnSpc>
              <a:spcPct val="100000"/>
            </a:lnSpc>
          </a:pPr>
          <a:r>
            <a:rPr lang="tr-TR"/>
            <a:t>• </a:t>
          </a:r>
          <a:r>
            <a:rPr lang="tr-TR" err="1"/>
            <a:t>Nonlinear</a:t>
          </a:r>
          <a:r>
            <a:rPr lang="tr-TR"/>
            <a:t> &amp; </a:t>
          </a:r>
          <a:r>
            <a:rPr lang="tr-TR" err="1"/>
            <a:t>Goal</a:t>
          </a:r>
          <a:r>
            <a:rPr lang="tr-TR"/>
            <a:t> Programming: çok amaçlı ve karmaşık kısıtlı problemler</a:t>
          </a:r>
        </a:p>
      </dgm:t>
    </dgm:pt>
    <dgm:pt modelId="{82CADCCD-E47E-4FD5-AF4F-3E892317A219}" type="parTrans" cxnId="{70E5082F-45B7-49B2-A368-0E8E4B0685D7}">
      <dgm:prSet/>
      <dgm:spPr/>
      <dgm:t>
        <a:bodyPr/>
        <a:lstStyle/>
        <a:p>
          <a:endParaRPr lang="tr-TR"/>
        </a:p>
      </dgm:t>
    </dgm:pt>
    <dgm:pt modelId="{D41A0337-BDD4-4584-BBD3-263576124B42}" type="sibTrans" cxnId="{70E5082F-45B7-49B2-A368-0E8E4B0685D7}">
      <dgm:prSet/>
      <dgm:spPr/>
      <dgm:t>
        <a:bodyPr/>
        <a:lstStyle/>
        <a:p>
          <a:endParaRPr lang="tr-TR"/>
        </a:p>
      </dgm:t>
    </dgm:pt>
    <dgm:pt modelId="{FF02B5A4-D41B-446C-AB7E-D340E932CCA9}">
      <dgm:prSet/>
      <dgm:spPr/>
      <dgm:t>
        <a:bodyPr/>
        <a:lstStyle/>
        <a:p>
          <a:pPr>
            <a:lnSpc>
              <a:spcPct val="100000"/>
            </a:lnSpc>
          </a:pPr>
          <a:r>
            <a:rPr lang="tr-TR"/>
            <a:t>• Network Flow &amp; Rota Modelleri: dağıtım, taşıma ve ağ optimizasyonu</a:t>
          </a:r>
        </a:p>
      </dgm:t>
    </dgm:pt>
    <dgm:pt modelId="{5E5AA6DA-1385-4BDA-BEDD-2D1C4D6CA24C}" type="parTrans" cxnId="{6D5CE67A-C36D-406D-AC8A-4B5F8A9B7A35}">
      <dgm:prSet/>
      <dgm:spPr/>
      <dgm:t>
        <a:bodyPr/>
        <a:lstStyle/>
        <a:p>
          <a:endParaRPr lang="tr-TR"/>
        </a:p>
      </dgm:t>
    </dgm:pt>
    <dgm:pt modelId="{EBCA1123-F05B-4795-9CC8-10D9C18AEA88}" type="sibTrans" cxnId="{6D5CE67A-C36D-406D-AC8A-4B5F8A9B7A35}">
      <dgm:prSet/>
      <dgm:spPr/>
      <dgm:t>
        <a:bodyPr/>
        <a:lstStyle/>
        <a:p>
          <a:endParaRPr lang="tr-TR"/>
        </a:p>
      </dgm:t>
    </dgm:pt>
    <dgm:pt modelId="{5836C0E8-DAB3-4943-B91A-FFA1E0864469}">
      <dgm:prSet/>
      <dgm:spPr/>
      <dgm:t>
        <a:bodyPr/>
        <a:lstStyle/>
        <a:p>
          <a:pPr>
            <a:lnSpc>
              <a:spcPct val="100000"/>
            </a:lnSpc>
          </a:pPr>
          <a:r>
            <a:rPr lang="tr-TR"/>
            <a:t>• Simulation &amp; Digital Twin: senaryo testleri ve risk analizi</a:t>
          </a:r>
        </a:p>
      </dgm:t>
    </dgm:pt>
    <dgm:pt modelId="{1D0D42AA-34E8-48F5-B151-A3FDCC16E385}" type="parTrans" cxnId="{89DD4B59-8C98-4AE9-8B2D-7A91023BAD5E}">
      <dgm:prSet/>
      <dgm:spPr/>
      <dgm:t>
        <a:bodyPr/>
        <a:lstStyle/>
        <a:p>
          <a:endParaRPr lang="tr-TR"/>
        </a:p>
      </dgm:t>
    </dgm:pt>
    <dgm:pt modelId="{87BE0F25-9536-4B9F-98AD-D5E0BAA96AF8}" type="sibTrans" cxnId="{89DD4B59-8C98-4AE9-8B2D-7A91023BAD5E}">
      <dgm:prSet/>
      <dgm:spPr/>
      <dgm:t>
        <a:bodyPr/>
        <a:lstStyle/>
        <a:p>
          <a:endParaRPr lang="tr-TR"/>
        </a:p>
      </dgm:t>
    </dgm:pt>
    <dgm:pt modelId="{D7ED8B46-294D-449A-A8B6-281A75E4D35A}">
      <dgm:prSet/>
      <dgm:spPr/>
      <dgm:t>
        <a:bodyPr/>
        <a:lstStyle/>
        <a:p>
          <a:pPr>
            <a:lnSpc>
              <a:spcPct val="100000"/>
            </a:lnSpc>
          </a:pPr>
          <a:r>
            <a:rPr lang="tr-TR"/>
            <a:t>• Heuristics / Metaheuristics (GA, SA vb.): büyük ölçekli NP-zor problemler</a:t>
          </a:r>
        </a:p>
      </dgm:t>
    </dgm:pt>
    <dgm:pt modelId="{55F98D4C-8EC8-48D8-B9C6-47B05A2A89AB}" type="parTrans" cxnId="{D1F5C481-7F92-4EF7-A2E5-006E9C00954A}">
      <dgm:prSet/>
      <dgm:spPr/>
      <dgm:t>
        <a:bodyPr/>
        <a:lstStyle/>
        <a:p>
          <a:endParaRPr lang="tr-TR"/>
        </a:p>
      </dgm:t>
    </dgm:pt>
    <dgm:pt modelId="{9484A60E-FF0F-4F5D-9152-BA5793775EA8}" type="sibTrans" cxnId="{D1F5C481-7F92-4EF7-A2E5-006E9C00954A}">
      <dgm:prSet/>
      <dgm:spPr/>
      <dgm:t>
        <a:bodyPr/>
        <a:lstStyle/>
        <a:p>
          <a:endParaRPr lang="tr-TR"/>
        </a:p>
      </dgm:t>
    </dgm:pt>
    <dgm:pt modelId="{05055A18-0BE7-4E36-9939-51C485CFB65F}">
      <dgm:prSet/>
      <dgm:spPr/>
      <dgm:t>
        <a:bodyPr/>
        <a:lstStyle/>
        <a:p>
          <a:pPr>
            <a:lnSpc>
              <a:spcPct val="100000"/>
            </a:lnSpc>
          </a:pPr>
          <a:r>
            <a:rPr lang="tr-TR"/>
            <a:t>• Monte Carlo &amp; Stokastik modeller: belirsizlik altında karar verme</a:t>
          </a:r>
        </a:p>
      </dgm:t>
    </dgm:pt>
    <dgm:pt modelId="{B85D7E11-E007-46EB-8BD2-C6EBCDCB3482}" type="parTrans" cxnId="{951985E1-C4C8-408D-B3E3-23A377AE6EBB}">
      <dgm:prSet/>
      <dgm:spPr/>
      <dgm:t>
        <a:bodyPr/>
        <a:lstStyle/>
        <a:p>
          <a:endParaRPr lang="tr-TR"/>
        </a:p>
      </dgm:t>
    </dgm:pt>
    <dgm:pt modelId="{DC65A0BC-C641-4B2C-9ED8-67174BF8A5F7}" type="sibTrans" cxnId="{951985E1-C4C8-408D-B3E3-23A377AE6EBB}">
      <dgm:prSet/>
      <dgm:spPr/>
      <dgm:t>
        <a:bodyPr/>
        <a:lstStyle/>
        <a:p>
          <a:endParaRPr lang="tr-TR"/>
        </a:p>
      </dgm:t>
    </dgm:pt>
    <dgm:pt modelId="{4B8827E7-5469-4AFF-A956-501F5D1FB548}">
      <dgm:prSet/>
      <dgm:spPr/>
      <dgm:t>
        <a:bodyPr/>
        <a:lstStyle/>
        <a:p>
          <a:pPr>
            <a:lnSpc>
              <a:spcPct val="100000"/>
            </a:lnSpc>
          </a:pPr>
          <a:r>
            <a:rPr lang="tr-TR"/>
            <a:t>• Çok Kriterli Karar Verme (AHP, TOPSIS vb.): alternatif değerlendirme</a:t>
          </a:r>
        </a:p>
      </dgm:t>
    </dgm:pt>
    <dgm:pt modelId="{94C17863-7219-4703-8C76-02E8ACCDC135}" type="parTrans" cxnId="{445F5469-D560-4E81-8E11-6465A7AFED36}">
      <dgm:prSet/>
      <dgm:spPr/>
      <dgm:t>
        <a:bodyPr/>
        <a:lstStyle/>
        <a:p>
          <a:endParaRPr lang="tr-TR"/>
        </a:p>
      </dgm:t>
    </dgm:pt>
    <dgm:pt modelId="{9DC437CD-FB04-4CBC-9E99-111587C808D6}" type="sibTrans" cxnId="{445F5469-D560-4E81-8E11-6465A7AFED36}">
      <dgm:prSet/>
      <dgm:spPr/>
      <dgm:t>
        <a:bodyPr/>
        <a:lstStyle/>
        <a:p>
          <a:endParaRPr lang="tr-TR"/>
        </a:p>
      </dgm:t>
    </dgm:pt>
    <dgm:pt modelId="{6D7F8468-7BBC-48DB-BAEB-8007CB6B828A}">
      <dgm:prSet/>
      <dgm:spPr/>
      <dgm:t>
        <a:bodyPr/>
        <a:lstStyle/>
        <a:p>
          <a:pPr>
            <a:lnSpc>
              <a:spcPct val="100000"/>
            </a:lnSpc>
          </a:pPr>
          <a:r>
            <a:rPr lang="tr-TR"/>
            <a:t>• DSS &amp; Dashboard entegrasyonu: modeli operasyonel karara dönüştürme</a:t>
          </a:r>
        </a:p>
      </dgm:t>
    </dgm:pt>
    <dgm:pt modelId="{D8D021B1-95D0-4D04-A565-9B1251B29C00}" type="parTrans" cxnId="{2D8917B7-58F6-4A66-A1A3-726D2DB9998E}">
      <dgm:prSet/>
      <dgm:spPr/>
      <dgm:t>
        <a:bodyPr/>
        <a:lstStyle/>
        <a:p>
          <a:endParaRPr lang="tr-TR"/>
        </a:p>
      </dgm:t>
    </dgm:pt>
    <dgm:pt modelId="{0FE84BCA-B8E5-4190-86A7-598B9AB71771}" type="sibTrans" cxnId="{2D8917B7-58F6-4A66-A1A3-726D2DB9998E}">
      <dgm:prSet/>
      <dgm:spPr/>
      <dgm:t>
        <a:bodyPr/>
        <a:lstStyle/>
        <a:p>
          <a:endParaRPr lang="tr-TR"/>
        </a:p>
      </dgm:t>
    </dgm:pt>
    <dgm:pt modelId="{BF462A4F-C7C2-42A4-9A62-2854E748FCF4}">
      <dgm:prSet/>
      <dgm:spPr/>
      <dgm:t>
        <a:bodyPr/>
        <a:lstStyle/>
        <a:p>
          <a:pPr>
            <a:lnSpc>
              <a:spcPct val="100000"/>
            </a:lnSpc>
          </a:pPr>
          <a:r>
            <a:rPr lang="tr-TR"/>
            <a:t>• Karar Destek Sistemleri (DSS – Decision Support Systems / Karar Destek Altyapısı)</a:t>
          </a:r>
        </a:p>
      </dgm:t>
    </dgm:pt>
    <dgm:pt modelId="{BD85CA95-13B9-44C0-9AAB-89376C986378}" type="parTrans" cxnId="{2EE47EF4-428B-46CB-8ADB-452048C9D1BE}">
      <dgm:prSet/>
      <dgm:spPr/>
      <dgm:t>
        <a:bodyPr/>
        <a:lstStyle/>
        <a:p>
          <a:endParaRPr lang="tr-TR"/>
        </a:p>
      </dgm:t>
    </dgm:pt>
    <dgm:pt modelId="{46050539-C29B-4E27-999A-E0E3E7F67BC4}" type="sibTrans" cxnId="{2EE47EF4-428B-46CB-8ADB-452048C9D1BE}">
      <dgm:prSet/>
      <dgm:spPr/>
      <dgm:t>
        <a:bodyPr/>
        <a:lstStyle/>
        <a:p>
          <a:endParaRPr lang="tr-TR"/>
        </a:p>
      </dgm:t>
    </dgm:pt>
    <dgm:pt modelId="{CF840EE2-0AEC-4CE0-83AC-2F0EC240D290}" type="pres">
      <dgm:prSet presAssocID="{65C0651D-634E-43B3-802B-9C5C0F22A34E}" presName="root" presStyleCnt="0">
        <dgm:presLayoutVars>
          <dgm:dir/>
          <dgm:resizeHandles val="exact"/>
        </dgm:presLayoutVars>
      </dgm:prSet>
      <dgm:spPr/>
    </dgm:pt>
    <dgm:pt modelId="{F4283BFB-7FEE-46CA-B52D-BB8A3573A80E}" type="pres">
      <dgm:prSet presAssocID="{772B4655-346D-4D9F-96A6-2F060C29181B}" presName="compNode" presStyleCnt="0"/>
      <dgm:spPr/>
    </dgm:pt>
    <dgm:pt modelId="{EED8E6FF-BAFB-4EEE-9DD5-93731E1A2C12}" type="pres">
      <dgm:prSet presAssocID="{772B4655-346D-4D9F-96A6-2F060C29181B}" presName="bgRect" presStyleLbl="bgShp" presStyleIdx="0" presStyleCnt="10"/>
      <dgm:spPr/>
    </dgm:pt>
    <dgm:pt modelId="{3348FBA8-8C7A-447F-86DC-54B8BD2F3CDB}" type="pres">
      <dgm:prSet presAssocID="{772B4655-346D-4D9F-96A6-2F060C29181B}" presName="iconRect" presStyleLbl="node1" presStyleIdx="0" presStyleCnt="10"/>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Yukarı eğilimli çubuk grafik düz dolguyla"/>
        </a:ext>
      </dgm:extLst>
    </dgm:pt>
    <dgm:pt modelId="{6FC4BE01-B071-45D6-A05B-736B34011974}" type="pres">
      <dgm:prSet presAssocID="{772B4655-346D-4D9F-96A6-2F060C29181B}" presName="spaceRect" presStyleCnt="0"/>
      <dgm:spPr/>
    </dgm:pt>
    <dgm:pt modelId="{2D5566CE-ADC9-4C13-8982-2753CAA861E1}" type="pres">
      <dgm:prSet presAssocID="{772B4655-346D-4D9F-96A6-2F060C29181B}" presName="parTx" presStyleLbl="revTx" presStyleIdx="0" presStyleCnt="10">
        <dgm:presLayoutVars>
          <dgm:chMax val="0"/>
          <dgm:chPref val="0"/>
        </dgm:presLayoutVars>
      </dgm:prSet>
      <dgm:spPr/>
    </dgm:pt>
    <dgm:pt modelId="{436692AE-E27B-4EAE-8322-3177E94FA490}" type="pres">
      <dgm:prSet presAssocID="{300CDB48-79D1-4EB8-844A-A99AC28E339D}" presName="sibTrans" presStyleCnt="0"/>
      <dgm:spPr/>
    </dgm:pt>
    <dgm:pt modelId="{B70D2EB4-9779-4701-8246-19EDBDF1EE24}" type="pres">
      <dgm:prSet presAssocID="{FF22887B-9DC4-4FF9-8478-2FBA7F870561}" presName="compNode" presStyleCnt="0"/>
      <dgm:spPr/>
    </dgm:pt>
    <dgm:pt modelId="{69ADA6C1-B549-465B-A858-8302ACE99514}" type="pres">
      <dgm:prSet presAssocID="{FF22887B-9DC4-4FF9-8478-2FBA7F870561}" presName="bgRect" presStyleLbl="bgShp" presStyleIdx="1" presStyleCnt="10"/>
      <dgm:spPr/>
    </dgm:pt>
    <dgm:pt modelId="{15A2D3DE-C70E-48D5-9763-4B9AA1650E5E}" type="pres">
      <dgm:prSet presAssocID="{FF22887B-9DC4-4FF9-8478-2FBA7F870561}" presName="iconRect" presStyleLbl="node1" presStyleIdx="1" presStyleCnt="10"/>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ş akışı  ana hat"/>
        </a:ext>
      </dgm:extLst>
    </dgm:pt>
    <dgm:pt modelId="{A3539934-8F5F-4ABD-B3A5-61E7B9319EFA}" type="pres">
      <dgm:prSet presAssocID="{FF22887B-9DC4-4FF9-8478-2FBA7F870561}" presName="spaceRect" presStyleCnt="0"/>
      <dgm:spPr/>
    </dgm:pt>
    <dgm:pt modelId="{AB1A4C87-74B5-420E-88E4-B564D2F963F4}" type="pres">
      <dgm:prSet presAssocID="{FF22887B-9DC4-4FF9-8478-2FBA7F870561}" presName="parTx" presStyleLbl="revTx" presStyleIdx="1" presStyleCnt="10">
        <dgm:presLayoutVars>
          <dgm:chMax val="0"/>
          <dgm:chPref val="0"/>
        </dgm:presLayoutVars>
      </dgm:prSet>
      <dgm:spPr/>
    </dgm:pt>
    <dgm:pt modelId="{6BC666A9-26C4-4DC9-872B-785162584A9E}" type="pres">
      <dgm:prSet presAssocID="{EAD1DDAC-4F49-4BD9-81C3-AAD1FE433DFD}" presName="sibTrans" presStyleCnt="0"/>
      <dgm:spPr/>
    </dgm:pt>
    <dgm:pt modelId="{3C83343D-6B2D-4EFE-AA7B-F4D5B17CA84D}" type="pres">
      <dgm:prSet presAssocID="{0584C2C9-27AE-4E76-B77F-6CC45D53FC84}" presName="compNode" presStyleCnt="0"/>
      <dgm:spPr/>
    </dgm:pt>
    <dgm:pt modelId="{BB07AF9F-1199-4CB3-B6AB-FB99B1618B60}" type="pres">
      <dgm:prSet presAssocID="{0584C2C9-27AE-4E76-B77F-6CC45D53FC84}" presName="bgRect" presStyleLbl="bgShp" presStyleIdx="2" presStyleCnt="10"/>
      <dgm:spPr/>
    </dgm:pt>
    <dgm:pt modelId="{66840520-4E49-4772-995C-2C3367902545}" type="pres">
      <dgm:prSet presAssocID="{0584C2C9-27AE-4E76-B77F-6CC45D53FC84}" presName="iconRect" presStyleLbl="node1" presStyleIdx="2" presStyleCnt="10"/>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Abaküs düz dolguyla"/>
        </a:ext>
      </dgm:extLst>
    </dgm:pt>
    <dgm:pt modelId="{96FA2467-60ED-402C-AFFB-C24D65E88F7C}" type="pres">
      <dgm:prSet presAssocID="{0584C2C9-27AE-4E76-B77F-6CC45D53FC84}" presName="spaceRect" presStyleCnt="0"/>
      <dgm:spPr/>
    </dgm:pt>
    <dgm:pt modelId="{1755F334-F60B-45AD-937A-21F119A5109A}" type="pres">
      <dgm:prSet presAssocID="{0584C2C9-27AE-4E76-B77F-6CC45D53FC84}" presName="parTx" presStyleLbl="revTx" presStyleIdx="2" presStyleCnt="10">
        <dgm:presLayoutVars>
          <dgm:chMax val="0"/>
          <dgm:chPref val="0"/>
        </dgm:presLayoutVars>
      </dgm:prSet>
      <dgm:spPr/>
    </dgm:pt>
    <dgm:pt modelId="{0EA02E62-BB07-40D8-BCD4-454580D4F9D7}" type="pres">
      <dgm:prSet presAssocID="{D41A0337-BDD4-4584-BBD3-263576124B42}" presName="sibTrans" presStyleCnt="0"/>
      <dgm:spPr/>
    </dgm:pt>
    <dgm:pt modelId="{A2574366-D3A2-4288-B54C-F5D5EF19E58D}" type="pres">
      <dgm:prSet presAssocID="{FF02B5A4-D41B-446C-AB7E-D340E932CCA9}" presName="compNode" presStyleCnt="0"/>
      <dgm:spPr/>
    </dgm:pt>
    <dgm:pt modelId="{6DAE712A-1BB7-4A91-A6F8-E3058DEE8FC0}" type="pres">
      <dgm:prSet presAssocID="{FF02B5A4-D41B-446C-AB7E-D340E932CCA9}" presName="bgRect" presStyleLbl="bgShp" presStyleIdx="3" presStyleCnt="10"/>
      <dgm:spPr/>
    </dgm:pt>
    <dgm:pt modelId="{AFE829D5-9FDC-4C52-83D0-F15370C6C3AC}" type="pres">
      <dgm:prSet presAssocID="{FF02B5A4-D41B-446C-AB7E-D340E932CCA9}" presName="iconRect" presStyleLbl="node1" presStyleIdx="3" presStyleCnt="10"/>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Yönetim kurulu düz dolguyla"/>
        </a:ext>
      </dgm:extLst>
    </dgm:pt>
    <dgm:pt modelId="{36FBFC6D-8BF2-4F9E-BD5F-8D512A0E531A}" type="pres">
      <dgm:prSet presAssocID="{FF02B5A4-D41B-446C-AB7E-D340E932CCA9}" presName="spaceRect" presStyleCnt="0"/>
      <dgm:spPr/>
    </dgm:pt>
    <dgm:pt modelId="{9DA9FA46-533F-4990-9E18-139FBAAE6F6F}" type="pres">
      <dgm:prSet presAssocID="{FF02B5A4-D41B-446C-AB7E-D340E932CCA9}" presName="parTx" presStyleLbl="revTx" presStyleIdx="3" presStyleCnt="10">
        <dgm:presLayoutVars>
          <dgm:chMax val="0"/>
          <dgm:chPref val="0"/>
        </dgm:presLayoutVars>
      </dgm:prSet>
      <dgm:spPr/>
    </dgm:pt>
    <dgm:pt modelId="{695ADD6F-6689-4BC1-8630-D1861426C8A6}" type="pres">
      <dgm:prSet presAssocID="{EBCA1123-F05B-4795-9CC8-10D9C18AEA88}" presName="sibTrans" presStyleCnt="0"/>
      <dgm:spPr/>
    </dgm:pt>
    <dgm:pt modelId="{5A01E5C1-9BC7-4D60-90F7-17DD331C165C}" type="pres">
      <dgm:prSet presAssocID="{5836C0E8-DAB3-4943-B91A-FFA1E0864469}" presName="compNode" presStyleCnt="0"/>
      <dgm:spPr/>
    </dgm:pt>
    <dgm:pt modelId="{1683A04F-C1B6-4E62-AFFF-B444FB4B3022}" type="pres">
      <dgm:prSet presAssocID="{5836C0E8-DAB3-4943-B91A-FFA1E0864469}" presName="bgRect" presStyleLbl="bgShp" presStyleIdx="4" presStyleCnt="10"/>
      <dgm:spPr/>
    </dgm:pt>
    <dgm:pt modelId="{BB3D6E94-2C84-4FFC-8822-73B8353A1ADA}" type="pres">
      <dgm:prSet presAssocID="{5836C0E8-DAB3-4943-B91A-FFA1E0864469}" presName="iconRect" presStyleLbl="node1" presStyleIdx="4" presStyleCnt="10"/>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Müşteri incelemesi düz dolguyla"/>
        </a:ext>
      </dgm:extLst>
    </dgm:pt>
    <dgm:pt modelId="{E6C7CB28-79A8-4606-96D6-DD07AFC543F9}" type="pres">
      <dgm:prSet presAssocID="{5836C0E8-DAB3-4943-B91A-FFA1E0864469}" presName="spaceRect" presStyleCnt="0"/>
      <dgm:spPr/>
    </dgm:pt>
    <dgm:pt modelId="{8F32C16C-29C3-40D6-A309-45103E9E8250}" type="pres">
      <dgm:prSet presAssocID="{5836C0E8-DAB3-4943-B91A-FFA1E0864469}" presName="parTx" presStyleLbl="revTx" presStyleIdx="4" presStyleCnt="10">
        <dgm:presLayoutVars>
          <dgm:chMax val="0"/>
          <dgm:chPref val="0"/>
        </dgm:presLayoutVars>
      </dgm:prSet>
      <dgm:spPr/>
    </dgm:pt>
    <dgm:pt modelId="{B0E4B70F-C63C-45D6-B3A0-FA121E829EA1}" type="pres">
      <dgm:prSet presAssocID="{87BE0F25-9536-4B9F-98AD-D5E0BAA96AF8}" presName="sibTrans" presStyleCnt="0"/>
      <dgm:spPr/>
    </dgm:pt>
    <dgm:pt modelId="{179D590E-F9D0-4F0D-AEA6-EEA88D754A28}" type="pres">
      <dgm:prSet presAssocID="{D7ED8B46-294D-449A-A8B6-281A75E4D35A}" presName="compNode" presStyleCnt="0"/>
      <dgm:spPr/>
    </dgm:pt>
    <dgm:pt modelId="{A985A40D-88F2-43D6-95E6-9CE62629C171}" type="pres">
      <dgm:prSet presAssocID="{D7ED8B46-294D-449A-A8B6-281A75E4D35A}" presName="bgRect" presStyleLbl="bgShp" presStyleIdx="5" presStyleCnt="10"/>
      <dgm:spPr/>
    </dgm:pt>
    <dgm:pt modelId="{5DFD8156-4884-4B41-A082-B905BB7C7CB4}" type="pres">
      <dgm:prSet presAssocID="{D7ED8B46-294D-449A-A8B6-281A75E4D35A}" presName="iconRect" presStyleLbl="node1" presStyleIdx="5" presStyleCnt="10"/>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3B Gözlük düz dolguyla"/>
        </a:ext>
      </dgm:extLst>
    </dgm:pt>
    <dgm:pt modelId="{E47E0BED-98BA-4E04-A240-E51E647B147C}" type="pres">
      <dgm:prSet presAssocID="{D7ED8B46-294D-449A-A8B6-281A75E4D35A}" presName="spaceRect" presStyleCnt="0"/>
      <dgm:spPr/>
    </dgm:pt>
    <dgm:pt modelId="{2767C884-43FA-4FBB-9FE5-0B39189E296A}" type="pres">
      <dgm:prSet presAssocID="{D7ED8B46-294D-449A-A8B6-281A75E4D35A}" presName="parTx" presStyleLbl="revTx" presStyleIdx="5" presStyleCnt="10" custLinFactNeighborY="-3150">
        <dgm:presLayoutVars>
          <dgm:chMax val="0"/>
          <dgm:chPref val="0"/>
        </dgm:presLayoutVars>
      </dgm:prSet>
      <dgm:spPr/>
    </dgm:pt>
    <dgm:pt modelId="{9E511AAE-6F6B-4CE5-B8A7-6D4EDBA6BD9B}" type="pres">
      <dgm:prSet presAssocID="{9484A60E-FF0F-4F5D-9152-BA5793775EA8}" presName="sibTrans" presStyleCnt="0"/>
      <dgm:spPr/>
    </dgm:pt>
    <dgm:pt modelId="{BEA42461-6B45-4E1F-BA07-41DDF7EC5FC3}" type="pres">
      <dgm:prSet presAssocID="{05055A18-0BE7-4E36-9939-51C485CFB65F}" presName="compNode" presStyleCnt="0"/>
      <dgm:spPr/>
    </dgm:pt>
    <dgm:pt modelId="{ABE0D1CC-DA33-488A-BA46-CE081235B53B}" type="pres">
      <dgm:prSet presAssocID="{05055A18-0BE7-4E36-9939-51C485CFB65F}" presName="bgRect" presStyleLbl="bgShp" presStyleIdx="6" presStyleCnt="10"/>
      <dgm:spPr/>
    </dgm:pt>
    <dgm:pt modelId="{C91286FF-8AE5-41BC-B0FC-F299C7E0A34C}" type="pres">
      <dgm:prSet presAssocID="{05055A18-0BE7-4E36-9939-51C485CFB65F}" presName="iconRect" presStyleLbl="node1" presStyleIdx="6" presStyleCnt="10"/>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Sorular ana hat"/>
        </a:ext>
      </dgm:extLst>
    </dgm:pt>
    <dgm:pt modelId="{2D7A89B2-5479-490E-A46B-EF0827A73E8F}" type="pres">
      <dgm:prSet presAssocID="{05055A18-0BE7-4E36-9939-51C485CFB65F}" presName="spaceRect" presStyleCnt="0"/>
      <dgm:spPr/>
    </dgm:pt>
    <dgm:pt modelId="{E7957AB4-EC3B-43B4-BE19-D97F05ECFF2D}" type="pres">
      <dgm:prSet presAssocID="{05055A18-0BE7-4E36-9939-51C485CFB65F}" presName="parTx" presStyleLbl="revTx" presStyleIdx="6" presStyleCnt="10">
        <dgm:presLayoutVars>
          <dgm:chMax val="0"/>
          <dgm:chPref val="0"/>
        </dgm:presLayoutVars>
      </dgm:prSet>
      <dgm:spPr/>
    </dgm:pt>
    <dgm:pt modelId="{A049EA7F-9044-4B48-92D1-3B44F4109416}" type="pres">
      <dgm:prSet presAssocID="{DC65A0BC-C641-4B2C-9ED8-67174BF8A5F7}" presName="sibTrans" presStyleCnt="0"/>
      <dgm:spPr/>
    </dgm:pt>
    <dgm:pt modelId="{A0A4EA49-DA24-4B46-9FAB-2DB1FDB067EC}" type="pres">
      <dgm:prSet presAssocID="{4B8827E7-5469-4AFF-A956-501F5D1FB548}" presName="compNode" presStyleCnt="0"/>
      <dgm:spPr/>
    </dgm:pt>
    <dgm:pt modelId="{E366312A-F266-4C33-AB43-0B3BC700F3C6}" type="pres">
      <dgm:prSet presAssocID="{4B8827E7-5469-4AFF-A956-501F5D1FB548}" presName="bgRect" presStyleLbl="bgShp" presStyleIdx="7" presStyleCnt="10"/>
      <dgm:spPr/>
    </dgm:pt>
    <dgm:pt modelId="{34DBEABC-7B47-48FC-A2AC-F1551340D070}" type="pres">
      <dgm:prSet presAssocID="{4B8827E7-5469-4AFF-A956-501F5D1FB548}" presName="iconRect" presStyleLbl="node1" presStyleIdx="7" presStyleCnt="10"/>
      <dgm:spPr>
        <a:blipFill>
          <a:blip xmlns:r="http://schemas.openxmlformats.org/officeDocument/2006/relationships">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Diyafram düz dolguyla"/>
        </a:ext>
      </dgm:extLst>
    </dgm:pt>
    <dgm:pt modelId="{0F2F1F51-5673-4534-BD5D-20B867507C25}" type="pres">
      <dgm:prSet presAssocID="{4B8827E7-5469-4AFF-A956-501F5D1FB548}" presName="spaceRect" presStyleCnt="0"/>
      <dgm:spPr/>
    </dgm:pt>
    <dgm:pt modelId="{E6B4EF7D-E18A-4BC8-B414-F33C72CC5B62}" type="pres">
      <dgm:prSet presAssocID="{4B8827E7-5469-4AFF-A956-501F5D1FB548}" presName="parTx" presStyleLbl="revTx" presStyleIdx="7" presStyleCnt="10">
        <dgm:presLayoutVars>
          <dgm:chMax val="0"/>
          <dgm:chPref val="0"/>
        </dgm:presLayoutVars>
      </dgm:prSet>
      <dgm:spPr/>
    </dgm:pt>
    <dgm:pt modelId="{701733D8-65BB-4D47-BF40-A1A834133035}" type="pres">
      <dgm:prSet presAssocID="{9DC437CD-FB04-4CBC-9E99-111587C808D6}" presName="sibTrans" presStyleCnt="0"/>
      <dgm:spPr/>
    </dgm:pt>
    <dgm:pt modelId="{6D34CDDD-531B-4F8A-8FF3-5A9BAE4BC014}" type="pres">
      <dgm:prSet presAssocID="{6D7F8468-7BBC-48DB-BAEB-8007CB6B828A}" presName="compNode" presStyleCnt="0"/>
      <dgm:spPr/>
    </dgm:pt>
    <dgm:pt modelId="{55F95FD7-B34A-45CD-99BE-F5C2460F541D}" type="pres">
      <dgm:prSet presAssocID="{6D7F8468-7BBC-48DB-BAEB-8007CB6B828A}" presName="bgRect" presStyleLbl="bgShp" presStyleIdx="8" presStyleCnt="10"/>
      <dgm:spPr/>
    </dgm:pt>
    <dgm:pt modelId="{7079BA34-D15D-453F-8FE4-223F2CF61C1A}" type="pres">
      <dgm:prSet presAssocID="{6D7F8468-7BBC-48DB-BAEB-8007CB6B828A}" presName="iconRect" presStyleLbl="node1" presStyleIdx="8" presStyleCnt="10"/>
      <dgm:spPr>
        <a:blipFill>
          <a:blip xmlns:r="http://schemas.openxmlformats.org/officeDocument/2006/relationships">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Bağlantılar düz dolguyla"/>
        </a:ext>
      </dgm:extLst>
    </dgm:pt>
    <dgm:pt modelId="{12FAE776-CF2A-4B78-8AF3-39FD774DE3E1}" type="pres">
      <dgm:prSet presAssocID="{6D7F8468-7BBC-48DB-BAEB-8007CB6B828A}" presName="spaceRect" presStyleCnt="0"/>
      <dgm:spPr/>
    </dgm:pt>
    <dgm:pt modelId="{5F560B7B-4766-461E-AD82-0B77D52B2F41}" type="pres">
      <dgm:prSet presAssocID="{6D7F8468-7BBC-48DB-BAEB-8007CB6B828A}" presName="parTx" presStyleLbl="revTx" presStyleIdx="8" presStyleCnt="10">
        <dgm:presLayoutVars>
          <dgm:chMax val="0"/>
          <dgm:chPref val="0"/>
        </dgm:presLayoutVars>
      </dgm:prSet>
      <dgm:spPr/>
    </dgm:pt>
    <dgm:pt modelId="{FAC9FAD7-C4E1-4745-9BBB-517FDDE1E413}" type="pres">
      <dgm:prSet presAssocID="{0FE84BCA-B8E5-4190-86A7-598B9AB71771}" presName="sibTrans" presStyleCnt="0"/>
      <dgm:spPr/>
    </dgm:pt>
    <dgm:pt modelId="{0732CD6A-3DD0-4D21-82A0-8684F61E29F4}" type="pres">
      <dgm:prSet presAssocID="{BF462A4F-C7C2-42A4-9A62-2854E748FCF4}" presName="compNode" presStyleCnt="0"/>
      <dgm:spPr/>
    </dgm:pt>
    <dgm:pt modelId="{D26A4E56-86C3-43AB-8E8D-569148496AD6}" type="pres">
      <dgm:prSet presAssocID="{BF462A4F-C7C2-42A4-9A62-2854E748FCF4}" presName="bgRect" presStyleLbl="bgShp" presStyleIdx="9" presStyleCnt="10"/>
      <dgm:spPr/>
    </dgm:pt>
    <dgm:pt modelId="{F6BB899D-4E48-4F64-BC83-64A3B92CBBA4}" type="pres">
      <dgm:prSet presAssocID="{BF462A4F-C7C2-42A4-9A62-2854E748FCF4}" presName="iconRect" presStyleLbl="node1" presStyleIdx="9" presStyleCnt="10"/>
      <dgm:spPr>
        <a:blipFill>
          <a:blip xmlns:r="http://schemas.openxmlformats.org/officeDocument/2006/relationships">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İş akışı  düz dolguyla"/>
        </a:ext>
      </dgm:extLst>
    </dgm:pt>
    <dgm:pt modelId="{E72E1CC7-4E95-47D9-B4E7-57C19DC8EE29}" type="pres">
      <dgm:prSet presAssocID="{BF462A4F-C7C2-42A4-9A62-2854E748FCF4}" presName="spaceRect" presStyleCnt="0"/>
      <dgm:spPr/>
    </dgm:pt>
    <dgm:pt modelId="{041BE3B7-099B-4453-9513-030DC1A77292}" type="pres">
      <dgm:prSet presAssocID="{BF462A4F-C7C2-42A4-9A62-2854E748FCF4}" presName="parTx" presStyleLbl="revTx" presStyleIdx="9" presStyleCnt="10">
        <dgm:presLayoutVars>
          <dgm:chMax val="0"/>
          <dgm:chPref val="0"/>
        </dgm:presLayoutVars>
      </dgm:prSet>
      <dgm:spPr/>
    </dgm:pt>
  </dgm:ptLst>
  <dgm:cxnLst>
    <dgm:cxn modelId="{0A253820-3AFF-4129-9A4F-12D7CFCB8DB4}" type="presOf" srcId="{0584C2C9-27AE-4E76-B77F-6CC45D53FC84}" destId="{1755F334-F60B-45AD-937A-21F119A5109A}" srcOrd="0" destOrd="0" presId="urn:microsoft.com/office/officeart/2018/2/layout/IconVerticalSolidList"/>
    <dgm:cxn modelId="{3F540B24-71CB-4CAE-9008-7FD398C44D5E}" type="presOf" srcId="{6D7F8468-7BBC-48DB-BAEB-8007CB6B828A}" destId="{5F560B7B-4766-461E-AD82-0B77D52B2F41}" srcOrd="0" destOrd="0" presId="urn:microsoft.com/office/officeart/2018/2/layout/IconVerticalSolidList"/>
    <dgm:cxn modelId="{05D66D2C-59D9-47FB-B7AA-7E4FF5040496}" srcId="{65C0651D-634E-43B3-802B-9C5C0F22A34E}" destId="{FF22887B-9DC4-4FF9-8478-2FBA7F870561}" srcOrd="1" destOrd="0" parTransId="{99B3D4A0-17D0-4C7C-A06B-A4E57091C10C}" sibTransId="{EAD1DDAC-4F49-4BD9-81C3-AAD1FE433DFD}"/>
    <dgm:cxn modelId="{8218FC2C-DE15-4BBB-BA6A-0E6E43F36873}" type="presOf" srcId="{65C0651D-634E-43B3-802B-9C5C0F22A34E}" destId="{CF840EE2-0AEC-4CE0-83AC-2F0EC240D290}" srcOrd="0" destOrd="0" presId="urn:microsoft.com/office/officeart/2018/2/layout/IconVerticalSolidList"/>
    <dgm:cxn modelId="{70E5082F-45B7-49B2-A368-0E8E4B0685D7}" srcId="{65C0651D-634E-43B3-802B-9C5C0F22A34E}" destId="{0584C2C9-27AE-4E76-B77F-6CC45D53FC84}" srcOrd="2" destOrd="0" parTransId="{82CADCCD-E47E-4FD5-AF4F-3E892317A219}" sibTransId="{D41A0337-BDD4-4584-BBD3-263576124B42}"/>
    <dgm:cxn modelId="{4A2BE645-4B0A-4CEE-AC2D-32102CBF331C}" type="presOf" srcId="{FF22887B-9DC4-4FF9-8478-2FBA7F870561}" destId="{AB1A4C87-74B5-420E-88E4-B564D2F963F4}" srcOrd="0" destOrd="0" presId="urn:microsoft.com/office/officeart/2018/2/layout/IconVerticalSolidList"/>
    <dgm:cxn modelId="{445F5469-D560-4E81-8E11-6465A7AFED36}" srcId="{65C0651D-634E-43B3-802B-9C5C0F22A34E}" destId="{4B8827E7-5469-4AFF-A956-501F5D1FB548}" srcOrd="7" destOrd="0" parTransId="{94C17863-7219-4703-8C76-02E8ACCDC135}" sibTransId="{9DC437CD-FB04-4CBC-9E99-111587C808D6}"/>
    <dgm:cxn modelId="{49D9394E-F963-4DB3-8B1E-A167D541B59C}" type="presOf" srcId="{D7ED8B46-294D-449A-A8B6-281A75E4D35A}" destId="{2767C884-43FA-4FBB-9FE5-0B39189E296A}" srcOrd="0" destOrd="0" presId="urn:microsoft.com/office/officeart/2018/2/layout/IconVerticalSolidList"/>
    <dgm:cxn modelId="{89DD4B59-8C98-4AE9-8B2D-7A91023BAD5E}" srcId="{65C0651D-634E-43B3-802B-9C5C0F22A34E}" destId="{5836C0E8-DAB3-4943-B91A-FFA1E0864469}" srcOrd="4" destOrd="0" parTransId="{1D0D42AA-34E8-48F5-B151-A3FDCC16E385}" sibTransId="{87BE0F25-9536-4B9F-98AD-D5E0BAA96AF8}"/>
    <dgm:cxn modelId="{6D5CE67A-C36D-406D-AC8A-4B5F8A9B7A35}" srcId="{65C0651D-634E-43B3-802B-9C5C0F22A34E}" destId="{FF02B5A4-D41B-446C-AB7E-D340E932CCA9}" srcOrd="3" destOrd="0" parTransId="{5E5AA6DA-1385-4BDA-BEDD-2D1C4D6CA24C}" sibTransId="{EBCA1123-F05B-4795-9CC8-10D9C18AEA88}"/>
    <dgm:cxn modelId="{D1F5C481-7F92-4EF7-A2E5-006E9C00954A}" srcId="{65C0651D-634E-43B3-802B-9C5C0F22A34E}" destId="{D7ED8B46-294D-449A-A8B6-281A75E4D35A}" srcOrd="5" destOrd="0" parTransId="{55F98D4C-8EC8-48D8-B9C6-47B05A2A89AB}" sibTransId="{9484A60E-FF0F-4F5D-9152-BA5793775EA8}"/>
    <dgm:cxn modelId="{06AC3D8C-DF53-4DC6-BAED-43E1111BDCB5}" type="presOf" srcId="{05055A18-0BE7-4E36-9939-51C485CFB65F}" destId="{E7957AB4-EC3B-43B4-BE19-D97F05ECFF2D}" srcOrd="0" destOrd="0" presId="urn:microsoft.com/office/officeart/2018/2/layout/IconVerticalSolidList"/>
    <dgm:cxn modelId="{DB59F1AF-123A-4432-968C-E6B1F5D0C794}" type="presOf" srcId="{4B8827E7-5469-4AFF-A956-501F5D1FB548}" destId="{E6B4EF7D-E18A-4BC8-B414-F33C72CC5B62}" srcOrd="0" destOrd="0" presId="urn:microsoft.com/office/officeart/2018/2/layout/IconVerticalSolidList"/>
    <dgm:cxn modelId="{7183A2B1-B56A-4D39-84CF-0A4A393A444F}" type="presOf" srcId="{FF02B5A4-D41B-446C-AB7E-D340E932CCA9}" destId="{9DA9FA46-533F-4990-9E18-139FBAAE6F6F}" srcOrd="0" destOrd="0" presId="urn:microsoft.com/office/officeart/2018/2/layout/IconVerticalSolidList"/>
    <dgm:cxn modelId="{2D8917B7-58F6-4A66-A1A3-726D2DB9998E}" srcId="{65C0651D-634E-43B3-802B-9C5C0F22A34E}" destId="{6D7F8468-7BBC-48DB-BAEB-8007CB6B828A}" srcOrd="8" destOrd="0" parTransId="{D8D021B1-95D0-4D04-A565-9B1251B29C00}" sibTransId="{0FE84BCA-B8E5-4190-86A7-598B9AB71771}"/>
    <dgm:cxn modelId="{319481BA-B5AD-446F-937D-E5346EAEEE15}" type="presOf" srcId="{772B4655-346D-4D9F-96A6-2F060C29181B}" destId="{2D5566CE-ADC9-4C13-8982-2753CAA861E1}" srcOrd="0" destOrd="0" presId="urn:microsoft.com/office/officeart/2018/2/layout/IconVerticalSolidList"/>
    <dgm:cxn modelId="{4233C9C8-43EF-4B44-9EE5-2F524FED9CD6}" srcId="{65C0651D-634E-43B3-802B-9C5C0F22A34E}" destId="{772B4655-346D-4D9F-96A6-2F060C29181B}" srcOrd="0" destOrd="0" parTransId="{DF83FC4E-5398-418D-A39C-501A33993999}" sibTransId="{300CDB48-79D1-4EB8-844A-A99AC28E339D}"/>
    <dgm:cxn modelId="{951985E1-C4C8-408D-B3E3-23A377AE6EBB}" srcId="{65C0651D-634E-43B3-802B-9C5C0F22A34E}" destId="{05055A18-0BE7-4E36-9939-51C485CFB65F}" srcOrd="6" destOrd="0" parTransId="{B85D7E11-E007-46EB-8BD2-C6EBCDCB3482}" sibTransId="{DC65A0BC-C641-4B2C-9ED8-67174BF8A5F7}"/>
    <dgm:cxn modelId="{DF7BF7ED-0699-487B-9556-020BE88BAA56}" type="presOf" srcId="{5836C0E8-DAB3-4943-B91A-FFA1E0864469}" destId="{8F32C16C-29C3-40D6-A309-45103E9E8250}" srcOrd="0" destOrd="0" presId="urn:microsoft.com/office/officeart/2018/2/layout/IconVerticalSolidList"/>
    <dgm:cxn modelId="{2EE47EF4-428B-46CB-8ADB-452048C9D1BE}" srcId="{65C0651D-634E-43B3-802B-9C5C0F22A34E}" destId="{BF462A4F-C7C2-42A4-9A62-2854E748FCF4}" srcOrd="9" destOrd="0" parTransId="{BD85CA95-13B9-44C0-9AAB-89376C986378}" sibTransId="{46050539-C29B-4E27-999A-E0E3E7F67BC4}"/>
    <dgm:cxn modelId="{AABE4CFF-B6AA-4E2F-AA29-8E537CCD6553}" type="presOf" srcId="{BF462A4F-C7C2-42A4-9A62-2854E748FCF4}" destId="{041BE3B7-099B-4453-9513-030DC1A77292}" srcOrd="0" destOrd="0" presId="urn:microsoft.com/office/officeart/2018/2/layout/IconVerticalSolidList"/>
    <dgm:cxn modelId="{B8AEC163-DB22-4AF9-9F70-1697852CBA21}" type="presParOf" srcId="{CF840EE2-0AEC-4CE0-83AC-2F0EC240D290}" destId="{F4283BFB-7FEE-46CA-B52D-BB8A3573A80E}" srcOrd="0" destOrd="0" presId="urn:microsoft.com/office/officeart/2018/2/layout/IconVerticalSolidList"/>
    <dgm:cxn modelId="{63FE3192-4BBF-4B92-B21A-D5BE8FE79339}" type="presParOf" srcId="{F4283BFB-7FEE-46CA-B52D-BB8A3573A80E}" destId="{EED8E6FF-BAFB-4EEE-9DD5-93731E1A2C12}" srcOrd="0" destOrd="0" presId="urn:microsoft.com/office/officeart/2018/2/layout/IconVerticalSolidList"/>
    <dgm:cxn modelId="{576A416F-3332-4FDA-B92F-1CEF19EDF2AD}" type="presParOf" srcId="{F4283BFB-7FEE-46CA-B52D-BB8A3573A80E}" destId="{3348FBA8-8C7A-447F-86DC-54B8BD2F3CDB}" srcOrd="1" destOrd="0" presId="urn:microsoft.com/office/officeart/2018/2/layout/IconVerticalSolidList"/>
    <dgm:cxn modelId="{07494A41-4C49-41F8-B498-92EB1ED685D1}" type="presParOf" srcId="{F4283BFB-7FEE-46CA-B52D-BB8A3573A80E}" destId="{6FC4BE01-B071-45D6-A05B-736B34011974}" srcOrd="2" destOrd="0" presId="urn:microsoft.com/office/officeart/2018/2/layout/IconVerticalSolidList"/>
    <dgm:cxn modelId="{94A064DD-5923-4E2D-B72B-6AB5D78A2034}" type="presParOf" srcId="{F4283BFB-7FEE-46CA-B52D-BB8A3573A80E}" destId="{2D5566CE-ADC9-4C13-8982-2753CAA861E1}" srcOrd="3" destOrd="0" presId="urn:microsoft.com/office/officeart/2018/2/layout/IconVerticalSolidList"/>
    <dgm:cxn modelId="{751C1D7F-180F-4A22-B288-20D724846B31}" type="presParOf" srcId="{CF840EE2-0AEC-4CE0-83AC-2F0EC240D290}" destId="{436692AE-E27B-4EAE-8322-3177E94FA490}" srcOrd="1" destOrd="0" presId="urn:microsoft.com/office/officeart/2018/2/layout/IconVerticalSolidList"/>
    <dgm:cxn modelId="{6B687B56-54E8-4F19-9BF1-0AF0630CBD73}" type="presParOf" srcId="{CF840EE2-0AEC-4CE0-83AC-2F0EC240D290}" destId="{B70D2EB4-9779-4701-8246-19EDBDF1EE24}" srcOrd="2" destOrd="0" presId="urn:microsoft.com/office/officeart/2018/2/layout/IconVerticalSolidList"/>
    <dgm:cxn modelId="{F18DF991-0EE9-493D-B5C6-37CBF8D16B2D}" type="presParOf" srcId="{B70D2EB4-9779-4701-8246-19EDBDF1EE24}" destId="{69ADA6C1-B549-465B-A858-8302ACE99514}" srcOrd="0" destOrd="0" presId="urn:microsoft.com/office/officeart/2018/2/layout/IconVerticalSolidList"/>
    <dgm:cxn modelId="{A1A78049-3081-4FA8-94D2-E108DAF93C6B}" type="presParOf" srcId="{B70D2EB4-9779-4701-8246-19EDBDF1EE24}" destId="{15A2D3DE-C70E-48D5-9763-4B9AA1650E5E}" srcOrd="1" destOrd="0" presId="urn:microsoft.com/office/officeart/2018/2/layout/IconVerticalSolidList"/>
    <dgm:cxn modelId="{F99E38F4-FA4C-4B9B-83DA-3C83E431FFB9}" type="presParOf" srcId="{B70D2EB4-9779-4701-8246-19EDBDF1EE24}" destId="{A3539934-8F5F-4ABD-B3A5-61E7B9319EFA}" srcOrd="2" destOrd="0" presId="urn:microsoft.com/office/officeart/2018/2/layout/IconVerticalSolidList"/>
    <dgm:cxn modelId="{E5DCE618-5493-4E14-BEEB-11D9E02F0C85}" type="presParOf" srcId="{B70D2EB4-9779-4701-8246-19EDBDF1EE24}" destId="{AB1A4C87-74B5-420E-88E4-B564D2F963F4}" srcOrd="3" destOrd="0" presId="urn:microsoft.com/office/officeart/2018/2/layout/IconVerticalSolidList"/>
    <dgm:cxn modelId="{BB14DBEF-79B5-4BA8-92DB-2F810AA5A31F}" type="presParOf" srcId="{CF840EE2-0AEC-4CE0-83AC-2F0EC240D290}" destId="{6BC666A9-26C4-4DC9-872B-785162584A9E}" srcOrd="3" destOrd="0" presId="urn:microsoft.com/office/officeart/2018/2/layout/IconVerticalSolidList"/>
    <dgm:cxn modelId="{4F2D166E-588F-4C42-BAB9-584E8AC97B54}" type="presParOf" srcId="{CF840EE2-0AEC-4CE0-83AC-2F0EC240D290}" destId="{3C83343D-6B2D-4EFE-AA7B-F4D5B17CA84D}" srcOrd="4" destOrd="0" presId="urn:microsoft.com/office/officeart/2018/2/layout/IconVerticalSolidList"/>
    <dgm:cxn modelId="{E7AE0D8F-4FBE-4081-BE86-05785DDE0F0E}" type="presParOf" srcId="{3C83343D-6B2D-4EFE-AA7B-F4D5B17CA84D}" destId="{BB07AF9F-1199-4CB3-B6AB-FB99B1618B60}" srcOrd="0" destOrd="0" presId="urn:microsoft.com/office/officeart/2018/2/layout/IconVerticalSolidList"/>
    <dgm:cxn modelId="{7426E057-0BCA-44BA-90DB-A9C42866DE8B}" type="presParOf" srcId="{3C83343D-6B2D-4EFE-AA7B-F4D5B17CA84D}" destId="{66840520-4E49-4772-995C-2C3367902545}" srcOrd="1" destOrd="0" presId="urn:microsoft.com/office/officeart/2018/2/layout/IconVerticalSolidList"/>
    <dgm:cxn modelId="{3C136D3F-000C-4A78-99D9-766CC8540823}" type="presParOf" srcId="{3C83343D-6B2D-4EFE-AA7B-F4D5B17CA84D}" destId="{96FA2467-60ED-402C-AFFB-C24D65E88F7C}" srcOrd="2" destOrd="0" presId="urn:microsoft.com/office/officeart/2018/2/layout/IconVerticalSolidList"/>
    <dgm:cxn modelId="{CCC22A70-5E06-4349-B213-EC11E4945071}" type="presParOf" srcId="{3C83343D-6B2D-4EFE-AA7B-F4D5B17CA84D}" destId="{1755F334-F60B-45AD-937A-21F119A5109A}" srcOrd="3" destOrd="0" presId="urn:microsoft.com/office/officeart/2018/2/layout/IconVerticalSolidList"/>
    <dgm:cxn modelId="{4538F18D-313A-4424-A592-EE5F917EAAEF}" type="presParOf" srcId="{CF840EE2-0AEC-4CE0-83AC-2F0EC240D290}" destId="{0EA02E62-BB07-40D8-BCD4-454580D4F9D7}" srcOrd="5" destOrd="0" presId="urn:microsoft.com/office/officeart/2018/2/layout/IconVerticalSolidList"/>
    <dgm:cxn modelId="{AF0FD503-B076-4056-8EAC-3023F2513D86}" type="presParOf" srcId="{CF840EE2-0AEC-4CE0-83AC-2F0EC240D290}" destId="{A2574366-D3A2-4288-B54C-F5D5EF19E58D}" srcOrd="6" destOrd="0" presId="urn:microsoft.com/office/officeart/2018/2/layout/IconVerticalSolidList"/>
    <dgm:cxn modelId="{0835D780-45F0-47FB-9E04-D5ED4FE8C54C}" type="presParOf" srcId="{A2574366-D3A2-4288-B54C-F5D5EF19E58D}" destId="{6DAE712A-1BB7-4A91-A6F8-E3058DEE8FC0}" srcOrd="0" destOrd="0" presId="urn:microsoft.com/office/officeart/2018/2/layout/IconVerticalSolidList"/>
    <dgm:cxn modelId="{A5997AA5-94BD-4C49-A2C4-51FE1144342B}" type="presParOf" srcId="{A2574366-D3A2-4288-B54C-F5D5EF19E58D}" destId="{AFE829D5-9FDC-4C52-83D0-F15370C6C3AC}" srcOrd="1" destOrd="0" presId="urn:microsoft.com/office/officeart/2018/2/layout/IconVerticalSolidList"/>
    <dgm:cxn modelId="{50524E80-A4CF-41A9-A8AE-47CD6123326D}" type="presParOf" srcId="{A2574366-D3A2-4288-B54C-F5D5EF19E58D}" destId="{36FBFC6D-8BF2-4F9E-BD5F-8D512A0E531A}" srcOrd="2" destOrd="0" presId="urn:microsoft.com/office/officeart/2018/2/layout/IconVerticalSolidList"/>
    <dgm:cxn modelId="{FA6AC2A9-0821-4F6B-909F-E011DFEFC3E2}" type="presParOf" srcId="{A2574366-D3A2-4288-B54C-F5D5EF19E58D}" destId="{9DA9FA46-533F-4990-9E18-139FBAAE6F6F}" srcOrd="3" destOrd="0" presId="urn:microsoft.com/office/officeart/2018/2/layout/IconVerticalSolidList"/>
    <dgm:cxn modelId="{106AF4A8-53AF-4721-8DA5-6F4FBB9EAC7C}" type="presParOf" srcId="{CF840EE2-0AEC-4CE0-83AC-2F0EC240D290}" destId="{695ADD6F-6689-4BC1-8630-D1861426C8A6}" srcOrd="7" destOrd="0" presId="urn:microsoft.com/office/officeart/2018/2/layout/IconVerticalSolidList"/>
    <dgm:cxn modelId="{2B0D86CC-68BB-4813-BB42-CDBCEC9D7C46}" type="presParOf" srcId="{CF840EE2-0AEC-4CE0-83AC-2F0EC240D290}" destId="{5A01E5C1-9BC7-4D60-90F7-17DD331C165C}" srcOrd="8" destOrd="0" presId="urn:microsoft.com/office/officeart/2018/2/layout/IconVerticalSolidList"/>
    <dgm:cxn modelId="{D57BF6C9-0580-4CE1-A58F-E371CBF24BE4}" type="presParOf" srcId="{5A01E5C1-9BC7-4D60-90F7-17DD331C165C}" destId="{1683A04F-C1B6-4E62-AFFF-B444FB4B3022}" srcOrd="0" destOrd="0" presId="urn:microsoft.com/office/officeart/2018/2/layout/IconVerticalSolidList"/>
    <dgm:cxn modelId="{D9FFAD3C-624E-4871-8FE4-12F39988611B}" type="presParOf" srcId="{5A01E5C1-9BC7-4D60-90F7-17DD331C165C}" destId="{BB3D6E94-2C84-4FFC-8822-73B8353A1ADA}" srcOrd="1" destOrd="0" presId="urn:microsoft.com/office/officeart/2018/2/layout/IconVerticalSolidList"/>
    <dgm:cxn modelId="{4863E73E-DC73-490A-92EC-3C3A75767A58}" type="presParOf" srcId="{5A01E5C1-9BC7-4D60-90F7-17DD331C165C}" destId="{E6C7CB28-79A8-4606-96D6-DD07AFC543F9}" srcOrd="2" destOrd="0" presId="urn:microsoft.com/office/officeart/2018/2/layout/IconVerticalSolidList"/>
    <dgm:cxn modelId="{84997A8F-86C8-4D6F-950D-1617C1B91F09}" type="presParOf" srcId="{5A01E5C1-9BC7-4D60-90F7-17DD331C165C}" destId="{8F32C16C-29C3-40D6-A309-45103E9E8250}" srcOrd="3" destOrd="0" presId="urn:microsoft.com/office/officeart/2018/2/layout/IconVerticalSolidList"/>
    <dgm:cxn modelId="{52909ADE-DDD0-4548-A253-9CC7FD64F99F}" type="presParOf" srcId="{CF840EE2-0AEC-4CE0-83AC-2F0EC240D290}" destId="{B0E4B70F-C63C-45D6-B3A0-FA121E829EA1}" srcOrd="9" destOrd="0" presId="urn:microsoft.com/office/officeart/2018/2/layout/IconVerticalSolidList"/>
    <dgm:cxn modelId="{E5B0CEEA-2485-43DB-8C2F-F4FB2B767D60}" type="presParOf" srcId="{CF840EE2-0AEC-4CE0-83AC-2F0EC240D290}" destId="{179D590E-F9D0-4F0D-AEA6-EEA88D754A28}" srcOrd="10" destOrd="0" presId="urn:microsoft.com/office/officeart/2018/2/layout/IconVerticalSolidList"/>
    <dgm:cxn modelId="{2A6A8B9D-A845-44CF-8A3D-912EF1F84059}" type="presParOf" srcId="{179D590E-F9D0-4F0D-AEA6-EEA88D754A28}" destId="{A985A40D-88F2-43D6-95E6-9CE62629C171}" srcOrd="0" destOrd="0" presId="urn:microsoft.com/office/officeart/2018/2/layout/IconVerticalSolidList"/>
    <dgm:cxn modelId="{CA8D6F0C-5F3B-47AD-AAC0-41DF3F2AABDB}" type="presParOf" srcId="{179D590E-F9D0-4F0D-AEA6-EEA88D754A28}" destId="{5DFD8156-4884-4B41-A082-B905BB7C7CB4}" srcOrd="1" destOrd="0" presId="urn:microsoft.com/office/officeart/2018/2/layout/IconVerticalSolidList"/>
    <dgm:cxn modelId="{08DEEC14-88A6-4E29-9521-C204CC58C4C5}" type="presParOf" srcId="{179D590E-F9D0-4F0D-AEA6-EEA88D754A28}" destId="{E47E0BED-98BA-4E04-A240-E51E647B147C}" srcOrd="2" destOrd="0" presId="urn:microsoft.com/office/officeart/2018/2/layout/IconVerticalSolidList"/>
    <dgm:cxn modelId="{CF913C7F-6B0F-47EB-8B14-3669FDCD1F59}" type="presParOf" srcId="{179D590E-F9D0-4F0D-AEA6-EEA88D754A28}" destId="{2767C884-43FA-4FBB-9FE5-0B39189E296A}" srcOrd="3" destOrd="0" presId="urn:microsoft.com/office/officeart/2018/2/layout/IconVerticalSolidList"/>
    <dgm:cxn modelId="{B70D178A-D950-469F-8351-DB01B68CE1B7}" type="presParOf" srcId="{CF840EE2-0AEC-4CE0-83AC-2F0EC240D290}" destId="{9E511AAE-6F6B-4CE5-B8A7-6D4EDBA6BD9B}" srcOrd="11" destOrd="0" presId="urn:microsoft.com/office/officeart/2018/2/layout/IconVerticalSolidList"/>
    <dgm:cxn modelId="{08F6026F-A641-40F0-867E-D22A55B12841}" type="presParOf" srcId="{CF840EE2-0AEC-4CE0-83AC-2F0EC240D290}" destId="{BEA42461-6B45-4E1F-BA07-41DDF7EC5FC3}" srcOrd="12" destOrd="0" presId="urn:microsoft.com/office/officeart/2018/2/layout/IconVerticalSolidList"/>
    <dgm:cxn modelId="{306EF38D-9D4A-4F53-8A53-C907C0352027}" type="presParOf" srcId="{BEA42461-6B45-4E1F-BA07-41DDF7EC5FC3}" destId="{ABE0D1CC-DA33-488A-BA46-CE081235B53B}" srcOrd="0" destOrd="0" presId="urn:microsoft.com/office/officeart/2018/2/layout/IconVerticalSolidList"/>
    <dgm:cxn modelId="{4FA77E35-FABF-40AF-8273-2B794E3D0C84}" type="presParOf" srcId="{BEA42461-6B45-4E1F-BA07-41DDF7EC5FC3}" destId="{C91286FF-8AE5-41BC-B0FC-F299C7E0A34C}" srcOrd="1" destOrd="0" presId="urn:microsoft.com/office/officeart/2018/2/layout/IconVerticalSolidList"/>
    <dgm:cxn modelId="{E453A23C-9A0F-45CD-A8A7-F8B7F8B77863}" type="presParOf" srcId="{BEA42461-6B45-4E1F-BA07-41DDF7EC5FC3}" destId="{2D7A89B2-5479-490E-A46B-EF0827A73E8F}" srcOrd="2" destOrd="0" presId="urn:microsoft.com/office/officeart/2018/2/layout/IconVerticalSolidList"/>
    <dgm:cxn modelId="{A0E66E94-E31B-4DF6-9E54-3AFF0CF7FDCC}" type="presParOf" srcId="{BEA42461-6B45-4E1F-BA07-41DDF7EC5FC3}" destId="{E7957AB4-EC3B-43B4-BE19-D97F05ECFF2D}" srcOrd="3" destOrd="0" presId="urn:microsoft.com/office/officeart/2018/2/layout/IconVerticalSolidList"/>
    <dgm:cxn modelId="{7FEB1950-D63B-4627-9A59-2F64C4F77DAC}" type="presParOf" srcId="{CF840EE2-0AEC-4CE0-83AC-2F0EC240D290}" destId="{A049EA7F-9044-4B48-92D1-3B44F4109416}" srcOrd="13" destOrd="0" presId="urn:microsoft.com/office/officeart/2018/2/layout/IconVerticalSolidList"/>
    <dgm:cxn modelId="{D80013B5-38C7-4F55-992C-23E696E16CD3}" type="presParOf" srcId="{CF840EE2-0AEC-4CE0-83AC-2F0EC240D290}" destId="{A0A4EA49-DA24-4B46-9FAB-2DB1FDB067EC}" srcOrd="14" destOrd="0" presId="urn:microsoft.com/office/officeart/2018/2/layout/IconVerticalSolidList"/>
    <dgm:cxn modelId="{E45C1203-DC8B-429C-9550-DA4430C20607}" type="presParOf" srcId="{A0A4EA49-DA24-4B46-9FAB-2DB1FDB067EC}" destId="{E366312A-F266-4C33-AB43-0B3BC700F3C6}" srcOrd="0" destOrd="0" presId="urn:microsoft.com/office/officeart/2018/2/layout/IconVerticalSolidList"/>
    <dgm:cxn modelId="{1E00907F-7AEC-4E34-8198-A9AEF3301A22}" type="presParOf" srcId="{A0A4EA49-DA24-4B46-9FAB-2DB1FDB067EC}" destId="{34DBEABC-7B47-48FC-A2AC-F1551340D070}" srcOrd="1" destOrd="0" presId="urn:microsoft.com/office/officeart/2018/2/layout/IconVerticalSolidList"/>
    <dgm:cxn modelId="{66A87E2D-5297-4287-83F1-3DC4D979B9E3}" type="presParOf" srcId="{A0A4EA49-DA24-4B46-9FAB-2DB1FDB067EC}" destId="{0F2F1F51-5673-4534-BD5D-20B867507C25}" srcOrd="2" destOrd="0" presId="urn:microsoft.com/office/officeart/2018/2/layout/IconVerticalSolidList"/>
    <dgm:cxn modelId="{A5D22C5C-FC57-4F7F-BD81-79C991A6931A}" type="presParOf" srcId="{A0A4EA49-DA24-4B46-9FAB-2DB1FDB067EC}" destId="{E6B4EF7D-E18A-4BC8-B414-F33C72CC5B62}" srcOrd="3" destOrd="0" presId="urn:microsoft.com/office/officeart/2018/2/layout/IconVerticalSolidList"/>
    <dgm:cxn modelId="{F0173F82-1E90-4E77-B489-5D643D00FEA5}" type="presParOf" srcId="{CF840EE2-0AEC-4CE0-83AC-2F0EC240D290}" destId="{701733D8-65BB-4D47-BF40-A1A834133035}" srcOrd="15" destOrd="0" presId="urn:microsoft.com/office/officeart/2018/2/layout/IconVerticalSolidList"/>
    <dgm:cxn modelId="{EC763E67-90A2-4C6B-89A8-D8EF6F55773E}" type="presParOf" srcId="{CF840EE2-0AEC-4CE0-83AC-2F0EC240D290}" destId="{6D34CDDD-531B-4F8A-8FF3-5A9BAE4BC014}" srcOrd="16" destOrd="0" presId="urn:microsoft.com/office/officeart/2018/2/layout/IconVerticalSolidList"/>
    <dgm:cxn modelId="{530B86E3-8BCB-4214-BED1-ED10F47DACC3}" type="presParOf" srcId="{6D34CDDD-531B-4F8A-8FF3-5A9BAE4BC014}" destId="{55F95FD7-B34A-45CD-99BE-F5C2460F541D}" srcOrd="0" destOrd="0" presId="urn:microsoft.com/office/officeart/2018/2/layout/IconVerticalSolidList"/>
    <dgm:cxn modelId="{0514C705-9DB2-4B59-A2DC-DC01E49CE721}" type="presParOf" srcId="{6D34CDDD-531B-4F8A-8FF3-5A9BAE4BC014}" destId="{7079BA34-D15D-453F-8FE4-223F2CF61C1A}" srcOrd="1" destOrd="0" presId="urn:microsoft.com/office/officeart/2018/2/layout/IconVerticalSolidList"/>
    <dgm:cxn modelId="{5B2082F0-D075-40DF-97FD-855FD3FC901B}" type="presParOf" srcId="{6D34CDDD-531B-4F8A-8FF3-5A9BAE4BC014}" destId="{12FAE776-CF2A-4B78-8AF3-39FD774DE3E1}" srcOrd="2" destOrd="0" presId="urn:microsoft.com/office/officeart/2018/2/layout/IconVerticalSolidList"/>
    <dgm:cxn modelId="{BEC7F121-8F92-45C7-B7C4-ADF08DEF2CDE}" type="presParOf" srcId="{6D34CDDD-531B-4F8A-8FF3-5A9BAE4BC014}" destId="{5F560B7B-4766-461E-AD82-0B77D52B2F41}" srcOrd="3" destOrd="0" presId="urn:microsoft.com/office/officeart/2018/2/layout/IconVerticalSolidList"/>
    <dgm:cxn modelId="{6E3F01CF-5C8F-4990-85CD-58448064DAB4}" type="presParOf" srcId="{CF840EE2-0AEC-4CE0-83AC-2F0EC240D290}" destId="{FAC9FAD7-C4E1-4745-9BBB-517FDDE1E413}" srcOrd="17" destOrd="0" presId="urn:microsoft.com/office/officeart/2018/2/layout/IconVerticalSolidList"/>
    <dgm:cxn modelId="{8C02AC88-0BDA-4F8A-97DD-9FA1D0795DA9}" type="presParOf" srcId="{CF840EE2-0AEC-4CE0-83AC-2F0EC240D290}" destId="{0732CD6A-3DD0-4D21-82A0-8684F61E29F4}" srcOrd="18" destOrd="0" presId="urn:microsoft.com/office/officeart/2018/2/layout/IconVerticalSolidList"/>
    <dgm:cxn modelId="{3C29D060-AE72-4028-A7DE-690CDADB9AEA}" type="presParOf" srcId="{0732CD6A-3DD0-4D21-82A0-8684F61E29F4}" destId="{D26A4E56-86C3-43AB-8E8D-569148496AD6}" srcOrd="0" destOrd="0" presId="urn:microsoft.com/office/officeart/2018/2/layout/IconVerticalSolidList"/>
    <dgm:cxn modelId="{A901E694-9766-4071-9306-E13FA21C1B0E}" type="presParOf" srcId="{0732CD6A-3DD0-4D21-82A0-8684F61E29F4}" destId="{F6BB899D-4E48-4F64-BC83-64A3B92CBBA4}" srcOrd="1" destOrd="0" presId="urn:microsoft.com/office/officeart/2018/2/layout/IconVerticalSolidList"/>
    <dgm:cxn modelId="{F4935F2B-58AD-44EC-9437-A6E4B816345A}" type="presParOf" srcId="{0732CD6A-3DD0-4D21-82A0-8684F61E29F4}" destId="{E72E1CC7-4E95-47D9-B4E7-57C19DC8EE29}" srcOrd="2" destOrd="0" presId="urn:microsoft.com/office/officeart/2018/2/layout/IconVerticalSolidList"/>
    <dgm:cxn modelId="{F99A591E-D6C8-449A-B97B-6EB7837F4B5E}" type="presParOf" srcId="{0732CD6A-3DD0-4D21-82A0-8684F61E29F4}" destId="{041BE3B7-099B-4453-9513-030DC1A7729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0F7DB60-6247-4A7C-A2DA-6B3648FBA07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2A4F829-1FBF-457A-9F85-A035B2BBE369}">
      <dgm:prSet/>
      <dgm:spPr/>
      <dgm:t>
        <a:bodyPr/>
        <a:lstStyle/>
        <a:p>
          <a:pPr>
            <a:lnSpc>
              <a:spcPct val="100000"/>
            </a:lnSpc>
          </a:pPr>
          <a:r>
            <a:rPr lang="en-US"/>
            <a:t>• </a:t>
          </a:r>
          <a:r>
            <a:rPr lang="en-US" err="1"/>
            <a:t>Tedarikçi</a:t>
          </a:r>
          <a:r>
            <a:rPr lang="en-US"/>
            <a:t> </a:t>
          </a:r>
          <a:r>
            <a:rPr lang="en-US" err="1"/>
            <a:t>Seçimi</a:t>
          </a:r>
          <a:r>
            <a:rPr lang="en-US"/>
            <a:t> (MCDM – Multi Criteria Decision Making / </a:t>
          </a:r>
          <a:r>
            <a:rPr lang="en-US" err="1"/>
            <a:t>Çok</a:t>
          </a:r>
          <a:r>
            <a:rPr lang="en-US"/>
            <a:t> </a:t>
          </a:r>
          <a:r>
            <a:rPr lang="en-US" err="1"/>
            <a:t>Kriterli</a:t>
          </a:r>
          <a:r>
            <a:rPr lang="en-US"/>
            <a:t> Karar Verme)</a:t>
          </a:r>
        </a:p>
      </dgm:t>
    </dgm:pt>
    <dgm:pt modelId="{F5976A97-3D87-4BE0-99B0-E5BD84D34563}" type="parTrans" cxnId="{18120407-FA52-4CD4-9D83-A0A5EBD94FF8}">
      <dgm:prSet/>
      <dgm:spPr/>
      <dgm:t>
        <a:bodyPr/>
        <a:lstStyle/>
        <a:p>
          <a:endParaRPr lang="en-US"/>
        </a:p>
      </dgm:t>
    </dgm:pt>
    <dgm:pt modelId="{FB68BF3F-66D4-4ADC-9954-C626328C2192}" type="sibTrans" cxnId="{18120407-FA52-4CD4-9D83-A0A5EBD94FF8}">
      <dgm:prSet/>
      <dgm:spPr/>
      <dgm:t>
        <a:bodyPr/>
        <a:lstStyle/>
        <a:p>
          <a:endParaRPr lang="en-US"/>
        </a:p>
      </dgm:t>
    </dgm:pt>
    <dgm:pt modelId="{78496F60-6B31-4215-8343-0AEC7452ECB5}">
      <dgm:prSet/>
      <dgm:spPr/>
      <dgm:t>
        <a:bodyPr/>
        <a:lstStyle/>
        <a:p>
          <a:pPr>
            <a:lnSpc>
              <a:spcPct val="100000"/>
            </a:lnSpc>
          </a:pPr>
          <a:r>
            <a:rPr lang="en-US"/>
            <a:t>• Toplam Sahip Olma Maliyeti (TCO – Total Cost of Ownership / Toplam Maliyet Yaklaşımı)</a:t>
          </a:r>
        </a:p>
      </dgm:t>
    </dgm:pt>
    <dgm:pt modelId="{388B266A-7480-4E0D-840C-8EFB5D61E7ED}" type="parTrans" cxnId="{C6586DF6-F991-4E16-B985-BD49B266092F}">
      <dgm:prSet/>
      <dgm:spPr/>
      <dgm:t>
        <a:bodyPr/>
        <a:lstStyle/>
        <a:p>
          <a:endParaRPr lang="en-US"/>
        </a:p>
      </dgm:t>
    </dgm:pt>
    <dgm:pt modelId="{BDB17965-74D8-47AB-B86D-3BB5F7BEC725}" type="sibTrans" cxnId="{C6586DF6-F991-4E16-B985-BD49B266092F}">
      <dgm:prSet/>
      <dgm:spPr/>
      <dgm:t>
        <a:bodyPr/>
        <a:lstStyle/>
        <a:p>
          <a:endParaRPr lang="en-US"/>
        </a:p>
      </dgm:t>
    </dgm:pt>
    <dgm:pt modelId="{FAA56191-023E-42E8-A55A-128897501A38}">
      <dgm:prSet/>
      <dgm:spPr/>
      <dgm:t>
        <a:bodyPr/>
        <a:lstStyle/>
        <a:p>
          <a:pPr>
            <a:lnSpc>
              <a:spcPct val="100000"/>
            </a:lnSpc>
          </a:pPr>
          <a:r>
            <a:rPr lang="en-US"/>
            <a:t>• Üret veya Satın Al Analizi (Make or Buy Analysis / Üret–Satın Al Kararı)</a:t>
          </a:r>
        </a:p>
      </dgm:t>
    </dgm:pt>
    <dgm:pt modelId="{A70C829C-FC3A-4072-893C-C81448CF088D}" type="parTrans" cxnId="{B9BDAB16-F3BD-462B-9421-96C748C5CBBA}">
      <dgm:prSet/>
      <dgm:spPr/>
      <dgm:t>
        <a:bodyPr/>
        <a:lstStyle/>
        <a:p>
          <a:endParaRPr lang="en-US"/>
        </a:p>
      </dgm:t>
    </dgm:pt>
    <dgm:pt modelId="{93BA2F82-A1C7-4DE4-8B04-BF330F45E8A9}" type="sibTrans" cxnId="{B9BDAB16-F3BD-462B-9421-96C748C5CBBA}">
      <dgm:prSet/>
      <dgm:spPr/>
      <dgm:t>
        <a:bodyPr/>
        <a:lstStyle/>
        <a:p>
          <a:endParaRPr lang="en-US"/>
        </a:p>
      </dgm:t>
    </dgm:pt>
    <dgm:pt modelId="{BA6AE3AB-D532-46CA-B5EA-CFDCB7B835D0}">
      <dgm:prSet/>
      <dgm:spPr/>
      <dgm:t>
        <a:bodyPr/>
        <a:lstStyle/>
        <a:p>
          <a:pPr>
            <a:lnSpc>
              <a:spcPct val="100000"/>
            </a:lnSpc>
          </a:pPr>
          <a:r>
            <a:rPr lang="en-US"/>
            <a:t>• Sözleşme &amp; Miktar İndirimi Optimizasyonu (Contract Optimization / Sözleşme İyileştirme)</a:t>
          </a:r>
        </a:p>
      </dgm:t>
    </dgm:pt>
    <dgm:pt modelId="{763D4C2B-5F2D-44BC-B3DB-1568AE5517FD}" type="parTrans" cxnId="{2E0960B8-02DA-44B4-8D91-4045D4583CBE}">
      <dgm:prSet/>
      <dgm:spPr/>
      <dgm:t>
        <a:bodyPr/>
        <a:lstStyle/>
        <a:p>
          <a:endParaRPr lang="en-US"/>
        </a:p>
      </dgm:t>
    </dgm:pt>
    <dgm:pt modelId="{58146F6B-08F0-4305-9502-E78833B8D3C5}" type="sibTrans" cxnId="{2E0960B8-02DA-44B4-8D91-4045D4583CBE}">
      <dgm:prSet/>
      <dgm:spPr/>
      <dgm:t>
        <a:bodyPr/>
        <a:lstStyle/>
        <a:p>
          <a:endParaRPr lang="en-US"/>
        </a:p>
      </dgm:t>
    </dgm:pt>
    <dgm:pt modelId="{84DD0294-61A5-45C2-A1A3-1DE68CFEAFBB}">
      <dgm:prSet/>
      <dgm:spPr/>
      <dgm:t>
        <a:bodyPr/>
        <a:lstStyle/>
        <a:p>
          <a:pPr>
            <a:lnSpc>
              <a:spcPct val="100000"/>
            </a:lnSpc>
          </a:pPr>
          <a:r>
            <a:rPr lang="en-US"/>
            <a:t>• Çoklu Kaynak Tahsisi (Multi Sourcing / Çoklu Tedarik Stratejisi)</a:t>
          </a:r>
        </a:p>
      </dgm:t>
    </dgm:pt>
    <dgm:pt modelId="{AFB56F5B-DE27-4C2A-A183-C6206683DD21}" type="parTrans" cxnId="{2898DA39-4534-4CB8-86A7-F3B964AF04DF}">
      <dgm:prSet/>
      <dgm:spPr/>
      <dgm:t>
        <a:bodyPr/>
        <a:lstStyle/>
        <a:p>
          <a:endParaRPr lang="en-US"/>
        </a:p>
      </dgm:t>
    </dgm:pt>
    <dgm:pt modelId="{B3495403-2009-40C1-8949-20BEF7791EB9}" type="sibTrans" cxnId="{2898DA39-4534-4CB8-86A7-F3B964AF04DF}">
      <dgm:prSet/>
      <dgm:spPr/>
      <dgm:t>
        <a:bodyPr/>
        <a:lstStyle/>
        <a:p>
          <a:endParaRPr lang="en-US"/>
        </a:p>
      </dgm:t>
    </dgm:pt>
    <dgm:pt modelId="{9C7513A9-DBF8-4FA5-8D06-0D301E705B87}" type="pres">
      <dgm:prSet presAssocID="{F0F7DB60-6247-4A7C-A2DA-6B3648FBA07D}" presName="root" presStyleCnt="0">
        <dgm:presLayoutVars>
          <dgm:dir/>
          <dgm:resizeHandles val="exact"/>
        </dgm:presLayoutVars>
      </dgm:prSet>
      <dgm:spPr/>
    </dgm:pt>
    <dgm:pt modelId="{ED98308D-4597-4BDD-815D-FB2F228293A0}" type="pres">
      <dgm:prSet presAssocID="{32A4F829-1FBF-457A-9F85-A035B2BBE369}" presName="compNode" presStyleCnt="0"/>
      <dgm:spPr/>
    </dgm:pt>
    <dgm:pt modelId="{E619B676-C430-4F11-B00B-BF913A3B01C7}" type="pres">
      <dgm:prSet presAssocID="{32A4F829-1FBF-457A-9F85-A035B2BBE369}" presName="bgRect" presStyleLbl="bgShp" presStyleIdx="0" presStyleCnt="5" custLinFactNeighborY="-9393"/>
      <dgm:spPr/>
    </dgm:pt>
    <dgm:pt modelId="{1A331566-0484-46C9-BB34-D1CCBC3325D0}" type="pres">
      <dgm:prSet presAssocID="{32A4F829-1FBF-457A-9F85-A035B2BBE369}"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okmak"/>
        </a:ext>
      </dgm:extLst>
    </dgm:pt>
    <dgm:pt modelId="{ED39046B-503C-4F13-8832-90F7B50AE547}" type="pres">
      <dgm:prSet presAssocID="{32A4F829-1FBF-457A-9F85-A035B2BBE369}" presName="spaceRect" presStyleCnt="0"/>
      <dgm:spPr/>
    </dgm:pt>
    <dgm:pt modelId="{0BE5CB8F-5BCB-4B89-9925-01C1E6EDD076}" type="pres">
      <dgm:prSet presAssocID="{32A4F829-1FBF-457A-9F85-A035B2BBE369}" presName="parTx" presStyleLbl="revTx" presStyleIdx="0" presStyleCnt="5">
        <dgm:presLayoutVars>
          <dgm:chMax val="0"/>
          <dgm:chPref val="0"/>
        </dgm:presLayoutVars>
      </dgm:prSet>
      <dgm:spPr/>
    </dgm:pt>
    <dgm:pt modelId="{1192107A-D140-455B-98C4-672808B8DE3C}" type="pres">
      <dgm:prSet presAssocID="{FB68BF3F-66D4-4ADC-9954-C626328C2192}" presName="sibTrans" presStyleCnt="0"/>
      <dgm:spPr/>
    </dgm:pt>
    <dgm:pt modelId="{EB8E6764-81AD-4AC9-8992-A26B80340E8A}" type="pres">
      <dgm:prSet presAssocID="{78496F60-6B31-4215-8343-0AEC7452ECB5}" presName="compNode" presStyleCnt="0"/>
      <dgm:spPr/>
    </dgm:pt>
    <dgm:pt modelId="{0C97FB71-540B-4222-B251-235FDB80C6FE}" type="pres">
      <dgm:prSet presAssocID="{78496F60-6B31-4215-8343-0AEC7452ECB5}" presName="bgRect" presStyleLbl="bgShp" presStyleIdx="1" presStyleCnt="5"/>
      <dgm:spPr/>
    </dgm:pt>
    <dgm:pt modelId="{54D9CFD3-1E58-4B6A-8582-44E40E205112}" type="pres">
      <dgm:prSet presAssocID="{78496F60-6B31-4215-8343-0AEC7452ECB5}"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Yuan"/>
        </a:ext>
      </dgm:extLst>
    </dgm:pt>
    <dgm:pt modelId="{E3996C4E-0131-4448-839A-B02D1C075EAF}" type="pres">
      <dgm:prSet presAssocID="{78496F60-6B31-4215-8343-0AEC7452ECB5}" presName="spaceRect" presStyleCnt="0"/>
      <dgm:spPr/>
    </dgm:pt>
    <dgm:pt modelId="{7E29BED4-FC33-42CB-997A-32AC69A9788B}" type="pres">
      <dgm:prSet presAssocID="{78496F60-6B31-4215-8343-0AEC7452ECB5}" presName="parTx" presStyleLbl="revTx" presStyleIdx="1" presStyleCnt="5">
        <dgm:presLayoutVars>
          <dgm:chMax val="0"/>
          <dgm:chPref val="0"/>
        </dgm:presLayoutVars>
      </dgm:prSet>
      <dgm:spPr/>
    </dgm:pt>
    <dgm:pt modelId="{D0A5644B-A67E-4861-9CF4-772A8FD5969F}" type="pres">
      <dgm:prSet presAssocID="{BDB17965-74D8-47AB-B86D-3BB5F7BEC725}" presName="sibTrans" presStyleCnt="0"/>
      <dgm:spPr/>
    </dgm:pt>
    <dgm:pt modelId="{8C168E52-CD10-43E9-A17A-E03EA551E60C}" type="pres">
      <dgm:prSet presAssocID="{FAA56191-023E-42E8-A55A-128897501A38}" presName="compNode" presStyleCnt="0"/>
      <dgm:spPr/>
    </dgm:pt>
    <dgm:pt modelId="{72BC1338-BD3A-4FE6-B8E1-F4AC40C422D8}" type="pres">
      <dgm:prSet presAssocID="{FAA56191-023E-42E8-A55A-128897501A38}" presName="bgRect" presStyleLbl="bgShp" presStyleIdx="2" presStyleCnt="5"/>
      <dgm:spPr/>
    </dgm:pt>
    <dgm:pt modelId="{9992F77A-D1FE-4EAA-B9AC-BF0F44438FC4}" type="pres">
      <dgm:prSet presAssocID="{FAA56191-023E-42E8-A55A-128897501A38}"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ustomer Review"/>
        </a:ext>
      </dgm:extLst>
    </dgm:pt>
    <dgm:pt modelId="{660C7405-D17D-4792-98E4-CE235FB985DC}" type="pres">
      <dgm:prSet presAssocID="{FAA56191-023E-42E8-A55A-128897501A38}" presName="spaceRect" presStyleCnt="0"/>
      <dgm:spPr/>
    </dgm:pt>
    <dgm:pt modelId="{57B3DE8A-9543-4CC6-978C-C633922AB7A0}" type="pres">
      <dgm:prSet presAssocID="{FAA56191-023E-42E8-A55A-128897501A38}" presName="parTx" presStyleLbl="revTx" presStyleIdx="2" presStyleCnt="5">
        <dgm:presLayoutVars>
          <dgm:chMax val="0"/>
          <dgm:chPref val="0"/>
        </dgm:presLayoutVars>
      </dgm:prSet>
      <dgm:spPr/>
    </dgm:pt>
    <dgm:pt modelId="{DFC153B1-7568-468B-8927-427EF7145073}" type="pres">
      <dgm:prSet presAssocID="{93BA2F82-A1C7-4DE4-8B04-BF330F45E8A9}" presName="sibTrans" presStyleCnt="0"/>
      <dgm:spPr/>
    </dgm:pt>
    <dgm:pt modelId="{7F420664-96CC-404E-83D2-D910B83A0740}" type="pres">
      <dgm:prSet presAssocID="{BA6AE3AB-D532-46CA-B5EA-CFDCB7B835D0}" presName="compNode" presStyleCnt="0"/>
      <dgm:spPr/>
    </dgm:pt>
    <dgm:pt modelId="{158F4B0F-8020-4B09-87A0-3BC1B8711F6E}" type="pres">
      <dgm:prSet presAssocID="{BA6AE3AB-D532-46CA-B5EA-CFDCB7B835D0}" presName="bgRect" presStyleLbl="bgShp" presStyleIdx="3" presStyleCnt="5"/>
      <dgm:spPr/>
    </dgm:pt>
    <dgm:pt modelId="{CF8E93ED-4545-460C-B556-8EA3AC9FC67B}" type="pres">
      <dgm:prSet presAssocID="{BA6AE3AB-D532-46CA-B5EA-CFDCB7B835D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tract"/>
        </a:ext>
      </dgm:extLst>
    </dgm:pt>
    <dgm:pt modelId="{B51667DD-2DD8-49CA-AEE5-98412ADF692C}" type="pres">
      <dgm:prSet presAssocID="{BA6AE3AB-D532-46CA-B5EA-CFDCB7B835D0}" presName="spaceRect" presStyleCnt="0"/>
      <dgm:spPr/>
    </dgm:pt>
    <dgm:pt modelId="{053B6341-FC16-40BF-BEC8-98EFA5228E79}" type="pres">
      <dgm:prSet presAssocID="{BA6AE3AB-D532-46CA-B5EA-CFDCB7B835D0}" presName="parTx" presStyleLbl="revTx" presStyleIdx="3" presStyleCnt="5">
        <dgm:presLayoutVars>
          <dgm:chMax val="0"/>
          <dgm:chPref val="0"/>
        </dgm:presLayoutVars>
      </dgm:prSet>
      <dgm:spPr/>
    </dgm:pt>
    <dgm:pt modelId="{E9EFB395-951F-4A01-8898-2F103C857FC9}" type="pres">
      <dgm:prSet presAssocID="{58146F6B-08F0-4305-9502-E78833B8D3C5}" presName="sibTrans" presStyleCnt="0"/>
      <dgm:spPr/>
    </dgm:pt>
    <dgm:pt modelId="{F6C3627F-22C1-4487-B7E4-DB6D58735A7B}" type="pres">
      <dgm:prSet presAssocID="{84DD0294-61A5-45C2-A1A3-1DE68CFEAFBB}" presName="compNode" presStyleCnt="0"/>
      <dgm:spPr/>
    </dgm:pt>
    <dgm:pt modelId="{49E37BD8-B9B5-40AD-A1CC-A59E6B8AA3FB}" type="pres">
      <dgm:prSet presAssocID="{84DD0294-61A5-45C2-A1A3-1DE68CFEAFBB}" presName="bgRect" presStyleLbl="bgShp" presStyleIdx="4" presStyleCnt="5"/>
      <dgm:spPr/>
    </dgm:pt>
    <dgm:pt modelId="{D60B3ED7-BDA0-43FC-AD49-C2E6DEE36C25}" type="pres">
      <dgm:prSet presAssocID="{84DD0294-61A5-45C2-A1A3-1DE68CFEAFB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Kaynakçı"/>
        </a:ext>
      </dgm:extLst>
    </dgm:pt>
    <dgm:pt modelId="{C4A04D9B-ED0F-4C75-9E14-8C4B46831CD6}" type="pres">
      <dgm:prSet presAssocID="{84DD0294-61A5-45C2-A1A3-1DE68CFEAFBB}" presName="spaceRect" presStyleCnt="0"/>
      <dgm:spPr/>
    </dgm:pt>
    <dgm:pt modelId="{AA580CB2-1E49-4772-8AC4-3D39631A7CC1}" type="pres">
      <dgm:prSet presAssocID="{84DD0294-61A5-45C2-A1A3-1DE68CFEAFBB}" presName="parTx" presStyleLbl="revTx" presStyleIdx="4" presStyleCnt="5">
        <dgm:presLayoutVars>
          <dgm:chMax val="0"/>
          <dgm:chPref val="0"/>
        </dgm:presLayoutVars>
      </dgm:prSet>
      <dgm:spPr/>
    </dgm:pt>
  </dgm:ptLst>
  <dgm:cxnLst>
    <dgm:cxn modelId="{18120407-FA52-4CD4-9D83-A0A5EBD94FF8}" srcId="{F0F7DB60-6247-4A7C-A2DA-6B3648FBA07D}" destId="{32A4F829-1FBF-457A-9F85-A035B2BBE369}" srcOrd="0" destOrd="0" parTransId="{F5976A97-3D87-4BE0-99B0-E5BD84D34563}" sibTransId="{FB68BF3F-66D4-4ADC-9954-C626328C2192}"/>
    <dgm:cxn modelId="{B9BDAB16-F3BD-462B-9421-96C748C5CBBA}" srcId="{F0F7DB60-6247-4A7C-A2DA-6B3648FBA07D}" destId="{FAA56191-023E-42E8-A55A-128897501A38}" srcOrd="2" destOrd="0" parTransId="{A70C829C-FC3A-4072-893C-C81448CF088D}" sibTransId="{93BA2F82-A1C7-4DE4-8B04-BF330F45E8A9}"/>
    <dgm:cxn modelId="{2898DA39-4534-4CB8-86A7-F3B964AF04DF}" srcId="{F0F7DB60-6247-4A7C-A2DA-6B3648FBA07D}" destId="{84DD0294-61A5-45C2-A1A3-1DE68CFEAFBB}" srcOrd="4" destOrd="0" parTransId="{AFB56F5B-DE27-4C2A-A183-C6206683DD21}" sibTransId="{B3495403-2009-40C1-8949-20BEF7791EB9}"/>
    <dgm:cxn modelId="{82E9C865-F145-4A48-865D-2E52F8BF320F}" type="presOf" srcId="{78496F60-6B31-4215-8343-0AEC7452ECB5}" destId="{7E29BED4-FC33-42CB-997A-32AC69A9788B}" srcOrd="0" destOrd="0" presId="urn:microsoft.com/office/officeart/2018/2/layout/IconVerticalSolidList"/>
    <dgm:cxn modelId="{754BED54-5B68-4C4C-AC01-6FA2DED57AAB}" type="presOf" srcId="{BA6AE3AB-D532-46CA-B5EA-CFDCB7B835D0}" destId="{053B6341-FC16-40BF-BEC8-98EFA5228E79}" srcOrd="0" destOrd="0" presId="urn:microsoft.com/office/officeart/2018/2/layout/IconVerticalSolidList"/>
    <dgm:cxn modelId="{5B765D7A-DAD3-4630-978D-1281BDB880CB}" type="presOf" srcId="{FAA56191-023E-42E8-A55A-128897501A38}" destId="{57B3DE8A-9543-4CC6-978C-C633922AB7A0}" srcOrd="0" destOrd="0" presId="urn:microsoft.com/office/officeart/2018/2/layout/IconVerticalSolidList"/>
    <dgm:cxn modelId="{0A160FA4-5827-4815-B6D1-D0F3D70237E9}" type="presOf" srcId="{32A4F829-1FBF-457A-9F85-A035B2BBE369}" destId="{0BE5CB8F-5BCB-4B89-9925-01C1E6EDD076}" srcOrd="0" destOrd="0" presId="urn:microsoft.com/office/officeart/2018/2/layout/IconVerticalSolidList"/>
    <dgm:cxn modelId="{2E0960B8-02DA-44B4-8D91-4045D4583CBE}" srcId="{F0F7DB60-6247-4A7C-A2DA-6B3648FBA07D}" destId="{BA6AE3AB-D532-46CA-B5EA-CFDCB7B835D0}" srcOrd="3" destOrd="0" parTransId="{763D4C2B-5F2D-44BC-B3DB-1568AE5517FD}" sibTransId="{58146F6B-08F0-4305-9502-E78833B8D3C5}"/>
    <dgm:cxn modelId="{057D69C5-0288-4538-95EA-567CEB1651F5}" type="presOf" srcId="{F0F7DB60-6247-4A7C-A2DA-6B3648FBA07D}" destId="{9C7513A9-DBF8-4FA5-8D06-0D301E705B87}" srcOrd="0" destOrd="0" presId="urn:microsoft.com/office/officeart/2018/2/layout/IconVerticalSolidList"/>
    <dgm:cxn modelId="{E72CF7F4-DF03-4CD3-856C-6120EF912E64}" type="presOf" srcId="{84DD0294-61A5-45C2-A1A3-1DE68CFEAFBB}" destId="{AA580CB2-1E49-4772-8AC4-3D39631A7CC1}" srcOrd="0" destOrd="0" presId="urn:microsoft.com/office/officeart/2018/2/layout/IconVerticalSolidList"/>
    <dgm:cxn modelId="{C6586DF6-F991-4E16-B985-BD49B266092F}" srcId="{F0F7DB60-6247-4A7C-A2DA-6B3648FBA07D}" destId="{78496F60-6B31-4215-8343-0AEC7452ECB5}" srcOrd="1" destOrd="0" parTransId="{388B266A-7480-4E0D-840C-8EFB5D61E7ED}" sibTransId="{BDB17965-74D8-47AB-B86D-3BB5F7BEC725}"/>
    <dgm:cxn modelId="{D96E89B3-E303-453A-8692-CB3D81BDEE01}" type="presParOf" srcId="{9C7513A9-DBF8-4FA5-8D06-0D301E705B87}" destId="{ED98308D-4597-4BDD-815D-FB2F228293A0}" srcOrd="0" destOrd="0" presId="urn:microsoft.com/office/officeart/2018/2/layout/IconVerticalSolidList"/>
    <dgm:cxn modelId="{C3DF92E6-986C-419C-8DB2-99755ADB2695}" type="presParOf" srcId="{ED98308D-4597-4BDD-815D-FB2F228293A0}" destId="{E619B676-C430-4F11-B00B-BF913A3B01C7}" srcOrd="0" destOrd="0" presId="urn:microsoft.com/office/officeart/2018/2/layout/IconVerticalSolidList"/>
    <dgm:cxn modelId="{01E65A00-E4EB-420E-AE75-B4DABF20CF66}" type="presParOf" srcId="{ED98308D-4597-4BDD-815D-FB2F228293A0}" destId="{1A331566-0484-46C9-BB34-D1CCBC3325D0}" srcOrd="1" destOrd="0" presId="urn:microsoft.com/office/officeart/2018/2/layout/IconVerticalSolidList"/>
    <dgm:cxn modelId="{00F34E7D-EFA6-49F2-BA28-D37C20BAEE83}" type="presParOf" srcId="{ED98308D-4597-4BDD-815D-FB2F228293A0}" destId="{ED39046B-503C-4F13-8832-90F7B50AE547}" srcOrd="2" destOrd="0" presId="urn:microsoft.com/office/officeart/2018/2/layout/IconVerticalSolidList"/>
    <dgm:cxn modelId="{63D3D15E-4541-4DDF-92EB-D4A55BF054E4}" type="presParOf" srcId="{ED98308D-4597-4BDD-815D-FB2F228293A0}" destId="{0BE5CB8F-5BCB-4B89-9925-01C1E6EDD076}" srcOrd="3" destOrd="0" presId="urn:microsoft.com/office/officeart/2018/2/layout/IconVerticalSolidList"/>
    <dgm:cxn modelId="{FDE1F170-E91E-45BF-8106-08D4F3670FB3}" type="presParOf" srcId="{9C7513A9-DBF8-4FA5-8D06-0D301E705B87}" destId="{1192107A-D140-455B-98C4-672808B8DE3C}" srcOrd="1" destOrd="0" presId="urn:microsoft.com/office/officeart/2018/2/layout/IconVerticalSolidList"/>
    <dgm:cxn modelId="{EED2C3E6-232B-423E-A836-71A89C6E0833}" type="presParOf" srcId="{9C7513A9-DBF8-4FA5-8D06-0D301E705B87}" destId="{EB8E6764-81AD-4AC9-8992-A26B80340E8A}" srcOrd="2" destOrd="0" presId="urn:microsoft.com/office/officeart/2018/2/layout/IconVerticalSolidList"/>
    <dgm:cxn modelId="{BDDBD453-B521-4B68-B61B-1FF8901870BE}" type="presParOf" srcId="{EB8E6764-81AD-4AC9-8992-A26B80340E8A}" destId="{0C97FB71-540B-4222-B251-235FDB80C6FE}" srcOrd="0" destOrd="0" presId="urn:microsoft.com/office/officeart/2018/2/layout/IconVerticalSolidList"/>
    <dgm:cxn modelId="{504BFE2C-A008-4CD6-B8D4-AFD21A945AD0}" type="presParOf" srcId="{EB8E6764-81AD-4AC9-8992-A26B80340E8A}" destId="{54D9CFD3-1E58-4B6A-8582-44E40E205112}" srcOrd="1" destOrd="0" presId="urn:microsoft.com/office/officeart/2018/2/layout/IconVerticalSolidList"/>
    <dgm:cxn modelId="{2A26216D-80D4-4944-A388-677209885C7B}" type="presParOf" srcId="{EB8E6764-81AD-4AC9-8992-A26B80340E8A}" destId="{E3996C4E-0131-4448-839A-B02D1C075EAF}" srcOrd="2" destOrd="0" presId="urn:microsoft.com/office/officeart/2018/2/layout/IconVerticalSolidList"/>
    <dgm:cxn modelId="{251D9236-73B8-4F21-AFBE-B322AD7CE829}" type="presParOf" srcId="{EB8E6764-81AD-4AC9-8992-A26B80340E8A}" destId="{7E29BED4-FC33-42CB-997A-32AC69A9788B}" srcOrd="3" destOrd="0" presId="urn:microsoft.com/office/officeart/2018/2/layout/IconVerticalSolidList"/>
    <dgm:cxn modelId="{EE1044BD-5AFA-4080-92F8-67F0138D0189}" type="presParOf" srcId="{9C7513A9-DBF8-4FA5-8D06-0D301E705B87}" destId="{D0A5644B-A67E-4861-9CF4-772A8FD5969F}" srcOrd="3" destOrd="0" presId="urn:microsoft.com/office/officeart/2018/2/layout/IconVerticalSolidList"/>
    <dgm:cxn modelId="{AD8935F8-87A9-4733-A4E5-F2BD96A49592}" type="presParOf" srcId="{9C7513A9-DBF8-4FA5-8D06-0D301E705B87}" destId="{8C168E52-CD10-43E9-A17A-E03EA551E60C}" srcOrd="4" destOrd="0" presId="urn:microsoft.com/office/officeart/2018/2/layout/IconVerticalSolidList"/>
    <dgm:cxn modelId="{184A3538-C825-4685-858F-C36389D4D647}" type="presParOf" srcId="{8C168E52-CD10-43E9-A17A-E03EA551E60C}" destId="{72BC1338-BD3A-4FE6-B8E1-F4AC40C422D8}" srcOrd="0" destOrd="0" presId="urn:microsoft.com/office/officeart/2018/2/layout/IconVerticalSolidList"/>
    <dgm:cxn modelId="{61C09DA1-2C25-4338-A135-83FD5BE03951}" type="presParOf" srcId="{8C168E52-CD10-43E9-A17A-E03EA551E60C}" destId="{9992F77A-D1FE-4EAA-B9AC-BF0F44438FC4}" srcOrd="1" destOrd="0" presId="urn:microsoft.com/office/officeart/2018/2/layout/IconVerticalSolidList"/>
    <dgm:cxn modelId="{3C93729C-E453-48C3-AD93-68B5D0C9CC63}" type="presParOf" srcId="{8C168E52-CD10-43E9-A17A-E03EA551E60C}" destId="{660C7405-D17D-4792-98E4-CE235FB985DC}" srcOrd="2" destOrd="0" presId="urn:microsoft.com/office/officeart/2018/2/layout/IconVerticalSolidList"/>
    <dgm:cxn modelId="{DE2FFC8B-67BD-401F-A71D-0A5B31B98938}" type="presParOf" srcId="{8C168E52-CD10-43E9-A17A-E03EA551E60C}" destId="{57B3DE8A-9543-4CC6-978C-C633922AB7A0}" srcOrd="3" destOrd="0" presId="urn:microsoft.com/office/officeart/2018/2/layout/IconVerticalSolidList"/>
    <dgm:cxn modelId="{4F69CA17-C438-473C-BD77-ECD4B4D2F62A}" type="presParOf" srcId="{9C7513A9-DBF8-4FA5-8D06-0D301E705B87}" destId="{DFC153B1-7568-468B-8927-427EF7145073}" srcOrd="5" destOrd="0" presId="urn:microsoft.com/office/officeart/2018/2/layout/IconVerticalSolidList"/>
    <dgm:cxn modelId="{D9806459-6ADD-4D3A-97E2-3977A41350FF}" type="presParOf" srcId="{9C7513A9-DBF8-4FA5-8D06-0D301E705B87}" destId="{7F420664-96CC-404E-83D2-D910B83A0740}" srcOrd="6" destOrd="0" presId="urn:microsoft.com/office/officeart/2018/2/layout/IconVerticalSolidList"/>
    <dgm:cxn modelId="{32C14316-A1A3-4B7B-BB4D-3136CECEBA88}" type="presParOf" srcId="{7F420664-96CC-404E-83D2-D910B83A0740}" destId="{158F4B0F-8020-4B09-87A0-3BC1B8711F6E}" srcOrd="0" destOrd="0" presId="urn:microsoft.com/office/officeart/2018/2/layout/IconVerticalSolidList"/>
    <dgm:cxn modelId="{08974944-2201-4478-A2B7-B2B5D7F059A5}" type="presParOf" srcId="{7F420664-96CC-404E-83D2-D910B83A0740}" destId="{CF8E93ED-4545-460C-B556-8EA3AC9FC67B}" srcOrd="1" destOrd="0" presId="urn:microsoft.com/office/officeart/2018/2/layout/IconVerticalSolidList"/>
    <dgm:cxn modelId="{49DF70C4-D9A1-4E11-A16A-D045D8C3F83C}" type="presParOf" srcId="{7F420664-96CC-404E-83D2-D910B83A0740}" destId="{B51667DD-2DD8-49CA-AEE5-98412ADF692C}" srcOrd="2" destOrd="0" presId="urn:microsoft.com/office/officeart/2018/2/layout/IconVerticalSolidList"/>
    <dgm:cxn modelId="{E54FBFB3-1B0D-4C27-BB6B-811315EFE682}" type="presParOf" srcId="{7F420664-96CC-404E-83D2-D910B83A0740}" destId="{053B6341-FC16-40BF-BEC8-98EFA5228E79}" srcOrd="3" destOrd="0" presId="urn:microsoft.com/office/officeart/2018/2/layout/IconVerticalSolidList"/>
    <dgm:cxn modelId="{CA0AF43E-8C25-40DC-A7EF-AD1D338FE4C7}" type="presParOf" srcId="{9C7513A9-DBF8-4FA5-8D06-0D301E705B87}" destId="{E9EFB395-951F-4A01-8898-2F103C857FC9}" srcOrd="7" destOrd="0" presId="urn:microsoft.com/office/officeart/2018/2/layout/IconVerticalSolidList"/>
    <dgm:cxn modelId="{E1D399F3-8A4A-4A3E-AD41-909E9DD7612E}" type="presParOf" srcId="{9C7513A9-DBF8-4FA5-8D06-0D301E705B87}" destId="{F6C3627F-22C1-4487-B7E4-DB6D58735A7B}" srcOrd="8" destOrd="0" presId="urn:microsoft.com/office/officeart/2018/2/layout/IconVerticalSolidList"/>
    <dgm:cxn modelId="{A8A1829C-2C84-44DE-AABC-E50DDCD1C183}" type="presParOf" srcId="{F6C3627F-22C1-4487-B7E4-DB6D58735A7B}" destId="{49E37BD8-B9B5-40AD-A1CC-A59E6B8AA3FB}" srcOrd="0" destOrd="0" presId="urn:microsoft.com/office/officeart/2018/2/layout/IconVerticalSolidList"/>
    <dgm:cxn modelId="{78442964-5C45-49AE-AF90-B9DEDECD2AF1}" type="presParOf" srcId="{F6C3627F-22C1-4487-B7E4-DB6D58735A7B}" destId="{D60B3ED7-BDA0-43FC-AD49-C2E6DEE36C25}" srcOrd="1" destOrd="0" presId="urn:microsoft.com/office/officeart/2018/2/layout/IconVerticalSolidList"/>
    <dgm:cxn modelId="{1F252D67-43FF-4B15-AF47-ED9E3454FDAF}" type="presParOf" srcId="{F6C3627F-22C1-4487-B7E4-DB6D58735A7B}" destId="{C4A04D9B-ED0F-4C75-9E14-8C4B46831CD6}" srcOrd="2" destOrd="0" presId="urn:microsoft.com/office/officeart/2018/2/layout/IconVerticalSolidList"/>
    <dgm:cxn modelId="{04C473C1-41DC-4B36-9614-11E0C845E917}" type="presParOf" srcId="{F6C3627F-22C1-4487-B7E4-DB6D58735A7B}" destId="{AA580CB2-1E49-4772-8AC4-3D39631A7CC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C5D9732-6A18-42B8-B85C-6985E1D3639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02A90BC-B409-4BBA-B799-1338D835AD88}">
      <dgm:prSet/>
      <dgm:spPr/>
      <dgm:t>
        <a:bodyPr/>
        <a:lstStyle/>
        <a:p>
          <a:pPr>
            <a:lnSpc>
              <a:spcPct val="100000"/>
            </a:lnSpc>
          </a:pPr>
          <a:r>
            <a:rPr lang="en-US"/>
            <a:t>• Araç Rota Planlama (VRP – Vehicle Routing Problem / Araç Rotalama Problemi)</a:t>
          </a:r>
        </a:p>
      </dgm:t>
    </dgm:pt>
    <dgm:pt modelId="{2C6E0E68-5FB1-4C97-8E82-45D016510A21}" type="parTrans" cxnId="{B764214E-B9E9-47C6-A664-248CF3E4DF17}">
      <dgm:prSet/>
      <dgm:spPr/>
      <dgm:t>
        <a:bodyPr/>
        <a:lstStyle/>
        <a:p>
          <a:endParaRPr lang="en-US"/>
        </a:p>
      </dgm:t>
    </dgm:pt>
    <dgm:pt modelId="{77DB5E28-2123-4069-9854-7525CCED95D5}" type="sibTrans" cxnId="{B764214E-B9E9-47C6-A664-248CF3E4DF17}">
      <dgm:prSet/>
      <dgm:spPr/>
      <dgm:t>
        <a:bodyPr/>
        <a:lstStyle/>
        <a:p>
          <a:endParaRPr lang="en-US"/>
        </a:p>
      </dgm:t>
    </dgm:pt>
    <dgm:pt modelId="{9DF11487-2554-4373-BDCA-F61F83956940}">
      <dgm:prSet/>
      <dgm:spPr/>
      <dgm:t>
        <a:bodyPr/>
        <a:lstStyle/>
        <a:p>
          <a:pPr>
            <a:lnSpc>
              <a:spcPct val="100000"/>
            </a:lnSpc>
          </a:pPr>
          <a:r>
            <a:rPr lang="en-US"/>
            <a:t>• En Kısa Yol Modeli (Shortest Path / En Kısa Yol Optimizasyonu)</a:t>
          </a:r>
        </a:p>
      </dgm:t>
    </dgm:pt>
    <dgm:pt modelId="{DCB9489B-E430-411D-8B17-44F5431D0474}" type="parTrans" cxnId="{E09A408E-31A4-4033-BB4E-41F2894E44CF}">
      <dgm:prSet/>
      <dgm:spPr/>
      <dgm:t>
        <a:bodyPr/>
        <a:lstStyle/>
        <a:p>
          <a:endParaRPr lang="en-US"/>
        </a:p>
      </dgm:t>
    </dgm:pt>
    <dgm:pt modelId="{E672540D-A7BF-416D-BD9B-C7740D5BA597}" type="sibTrans" cxnId="{E09A408E-31A4-4033-BB4E-41F2894E44CF}">
      <dgm:prSet/>
      <dgm:spPr/>
      <dgm:t>
        <a:bodyPr/>
        <a:lstStyle/>
        <a:p>
          <a:endParaRPr lang="en-US"/>
        </a:p>
      </dgm:t>
    </dgm:pt>
    <dgm:pt modelId="{EEDD240E-3E8E-4EA0-819A-9550EBD65C7B}">
      <dgm:prSet/>
      <dgm:spPr/>
      <dgm:t>
        <a:bodyPr/>
        <a:lstStyle/>
        <a:p>
          <a:pPr>
            <a:lnSpc>
              <a:spcPct val="100000"/>
            </a:lnSpc>
          </a:pPr>
          <a:r>
            <a:rPr lang="en-US"/>
            <a:t>• Ağ Akış Modelleri (Network Flow / Ağ Akış Optimizasyonu)</a:t>
          </a:r>
        </a:p>
      </dgm:t>
    </dgm:pt>
    <dgm:pt modelId="{B124B098-9A24-44F0-B44C-2FCC01BE7891}" type="parTrans" cxnId="{E69FFAF6-1693-4152-9DD7-A23017AEF9D9}">
      <dgm:prSet/>
      <dgm:spPr/>
      <dgm:t>
        <a:bodyPr/>
        <a:lstStyle/>
        <a:p>
          <a:endParaRPr lang="en-US"/>
        </a:p>
      </dgm:t>
    </dgm:pt>
    <dgm:pt modelId="{D1AE4B7B-B212-4229-86DB-2FFB48D79877}" type="sibTrans" cxnId="{E69FFAF6-1693-4152-9DD7-A23017AEF9D9}">
      <dgm:prSet/>
      <dgm:spPr/>
      <dgm:t>
        <a:bodyPr/>
        <a:lstStyle/>
        <a:p>
          <a:endParaRPr lang="en-US"/>
        </a:p>
      </dgm:t>
    </dgm:pt>
    <dgm:pt modelId="{70DC98D1-8341-4F49-A578-B86BCA817BBE}">
      <dgm:prSet/>
      <dgm:spPr/>
      <dgm:t>
        <a:bodyPr/>
        <a:lstStyle/>
        <a:p>
          <a:pPr>
            <a:lnSpc>
              <a:spcPct val="100000"/>
            </a:lnSpc>
          </a:pPr>
          <a:r>
            <a:rPr lang="en-US"/>
            <a:t>• Depo Yer </a:t>
          </a:r>
          <a:r>
            <a:rPr lang="en-US" err="1"/>
            <a:t>Seçimi</a:t>
          </a:r>
          <a:r>
            <a:rPr lang="en-US"/>
            <a:t> (FLP – Facility Location Problem / Tesis Yer </a:t>
          </a:r>
          <a:r>
            <a:rPr lang="en-US" err="1"/>
            <a:t>Seçimi</a:t>
          </a:r>
          <a:r>
            <a:rPr lang="en-US"/>
            <a:t>)</a:t>
          </a:r>
        </a:p>
      </dgm:t>
    </dgm:pt>
    <dgm:pt modelId="{527E34F1-C26E-436A-A252-FD91644DC3F2}" type="parTrans" cxnId="{70E708DA-1ADA-4302-BE1C-4BAFC769BDBC}">
      <dgm:prSet/>
      <dgm:spPr/>
      <dgm:t>
        <a:bodyPr/>
        <a:lstStyle/>
        <a:p>
          <a:endParaRPr lang="en-US"/>
        </a:p>
      </dgm:t>
    </dgm:pt>
    <dgm:pt modelId="{6D913D73-5B44-4586-BBC2-985676AA14A0}" type="sibTrans" cxnId="{70E708DA-1ADA-4302-BE1C-4BAFC769BDBC}">
      <dgm:prSet/>
      <dgm:spPr/>
      <dgm:t>
        <a:bodyPr/>
        <a:lstStyle/>
        <a:p>
          <a:endParaRPr lang="en-US"/>
        </a:p>
      </dgm:t>
    </dgm:pt>
    <dgm:pt modelId="{F914903A-4512-464F-AD43-C034A3CFB290}">
      <dgm:prSet/>
      <dgm:spPr/>
      <dgm:t>
        <a:bodyPr/>
        <a:lstStyle/>
        <a:p>
          <a:pPr>
            <a:lnSpc>
              <a:spcPct val="100000"/>
            </a:lnSpc>
          </a:pPr>
          <a:r>
            <a:rPr lang="en-US"/>
            <a:t>• Taşıma Maliyeti Minimizasyonu (Transportation Model / Taşıma Modeli)</a:t>
          </a:r>
        </a:p>
      </dgm:t>
    </dgm:pt>
    <dgm:pt modelId="{F7DD7DF8-6D63-4F9C-BA85-B3EBD6F0016B}" type="parTrans" cxnId="{F10C2AB4-B5E9-4F31-A656-1DE93F53CB4F}">
      <dgm:prSet/>
      <dgm:spPr/>
      <dgm:t>
        <a:bodyPr/>
        <a:lstStyle/>
        <a:p>
          <a:endParaRPr lang="en-US"/>
        </a:p>
      </dgm:t>
    </dgm:pt>
    <dgm:pt modelId="{F7950D5D-0264-4FEE-93DB-E85E544167BA}" type="sibTrans" cxnId="{F10C2AB4-B5E9-4F31-A656-1DE93F53CB4F}">
      <dgm:prSet/>
      <dgm:spPr/>
      <dgm:t>
        <a:bodyPr/>
        <a:lstStyle/>
        <a:p>
          <a:endParaRPr lang="en-US"/>
        </a:p>
      </dgm:t>
    </dgm:pt>
    <dgm:pt modelId="{00858179-952E-4507-97EF-3B54CB0EF876}" type="pres">
      <dgm:prSet presAssocID="{FC5D9732-6A18-42B8-B85C-6985E1D36394}" presName="root" presStyleCnt="0">
        <dgm:presLayoutVars>
          <dgm:dir/>
          <dgm:resizeHandles val="exact"/>
        </dgm:presLayoutVars>
      </dgm:prSet>
      <dgm:spPr/>
    </dgm:pt>
    <dgm:pt modelId="{9ECCACFA-017A-4627-9A05-64BFF256766A}" type="pres">
      <dgm:prSet presAssocID="{C02A90BC-B409-4BBA-B799-1338D835AD88}" presName="compNode" presStyleCnt="0"/>
      <dgm:spPr/>
    </dgm:pt>
    <dgm:pt modelId="{B93D9B46-4671-4F06-A69E-E6D3C8B3A2ED}" type="pres">
      <dgm:prSet presAssocID="{C02A90BC-B409-4BBA-B799-1338D835AD88}" presName="bgRect" presStyleLbl="bgShp" presStyleIdx="0" presStyleCnt="5"/>
      <dgm:spPr/>
    </dgm:pt>
    <dgm:pt modelId="{1DF3A5D6-F915-4971-B5D7-96437D9F5964}" type="pres">
      <dgm:prSet presAssocID="{C02A90BC-B409-4BBA-B799-1338D835AD8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Araba"/>
        </a:ext>
      </dgm:extLst>
    </dgm:pt>
    <dgm:pt modelId="{856176FC-0427-4952-AAA5-47F8A5676ACA}" type="pres">
      <dgm:prSet presAssocID="{C02A90BC-B409-4BBA-B799-1338D835AD88}" presName="spaceRect" presStyleCnt="0"/>
      <dgm:spPr/>
    </dgm:pt>
    <dgm:pt modelId="{87D540C0-04BB-43D4-9C7D-265683FD1A65}" type="pres">
      <dgm:prSet presAssocID="{C02A90BC-B409-4BBA-B799-1338D835AD88}" presName="parTx" presStyleLbl="revTx" presStyleIdx="0" presStyleCnt="5">
        <dgm:presLayoutVars>
          <dgm:chMax val="0"/>
          <dgm:chPref val="0"/>
        </dgm:presLayoutVars>
      </dgm:prSet>
      <dgm:spPr/>
    </dgm:pt>
    <dgm:pt modelId="{5B1BC977-30D0-4152-9275-998A25576050}" type="pres">
      <dgm:prSet presAssocID="{77DB5E28-2123-4069-9854-7525CCED95D5}" presName="sibTrans" presStyleCnt="0"/>
      <dgm:spPr/>
    </dgm:pt>
    <dgm:pt modelId="{A99E53EA-1EC7-4731-B54E-89EA7F0BC82F}" type="pres">
      <dgm:prSet presAssocID="{9DF11487-2554-4373-BDCA-F61F83956940}" presName="compNode" presStyleCnt="0"/>
      <dgm:spPr/>
    </dgm:pt>
    <dgm:pt modelId="{12A586E9-1CE6-4F1D-9775-AC19A8035122}" type="pres">
      <dgm:prSet presAssocID="{9DF11487-2554-4373-BDCA-F61F83956940}" presName="bgRect" presStyleLbl="bgShp" presStyleIdx="1" presStyleCnt="5"/>
      <dgm:spPr/>
    </dgm:pt>
    <dgm:pt modelId="{99FACDC4-78A2-4B04-BF57-B1E8EA12188A}" type="pres">
      <dgm:prSet presAssocID="{9DF11487-2554-4373-BDCA-F61F83956940}"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isiklet sürme"/>
        </a:ext>
      </dgm:extLst>
    </dgm:pt>
    <dgm:pt modelId="{D57B2954-46DB-4B0B-B114-0A20EADE9C2F}" type="pres">
      <dgm:prSet presAssocID="{9DF11487-2554-4373-BDCA-F61F83956940}" presName="spaceRect" presStyleCnt="0"/>
      <dgm:spPr/>
    </dgm:pt>
    <dgm:pt modelId="{4BE44117-3981-4010-ABBA-F31EB9073509}" type="pres">
      <dgm:prSet presAssocID="{9DF11487-2554-4373-BDCA-F61F83956940}" presName="parTx" presStyleLbl="revTx" presStyleIdx="1" presStyleCnt="5">
        <dgm:presLayoutVars>
          <dgm:chMax val="0"/>
          <dgm:chPref val="0"/>
        </dgm:presLayoutVars>
      </dgm:prSet>
      <dgm:spPr/>
    </dgm:pt>
    <dgm:pt modelId="{6CB1450F-8BEB-4674-BEA5-B3F18D1C6AF8}" type="pres">
      <dgm:prSet presAssocID="{E672540D-A7BF-416D-BD9B-C7740D5BA597}" presName="sibTrans" presStyleCnt="0"/>
      <dgm:spPr/>
    </dgm:pt>
    <dgm:pt modelId="{4D1319A9-B662-4D9E-B8B7-514F90114308}" type="pres">
      <dgm:prSet presAssocID="{EEDD240E-3E8E-4EA0-819A-9550EBD65C7B}" presName="compNode" presStyleCnt="0"/>
      <dgm:spPr/>
    </dgm:pt>
    <dgm:pt modelId="{57176725-FC36-4E87-B1AB-C396AE861975}" type="pres">
      <dgm:prSet presAssocID="{EEDD240E-3E8E-4EA0-819A-9550EBD65C7B}" presName="bgRect" presStyleLbl="bgShp" presStyleIdx="2" presStyleCnt="5"/>
      <dgm:spPr/>
    </dgm:pt>
    <dgm:pt modelId="{E38BF8B0-FFC4-4EB2-9D0B-A633C78894F4}" type="pres">
      <dgm:prSet presAssocID="{EEDD240E-3E8E-4EA0-819A-9550EBD65C7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unucu"/>
        </a:ext>
      </dgm:extLst>
    </dgm:pt>
    <dgm:pt modelId="{99BE08CF-94A0-4D77-A680-B395778C293F}" type="pres">
      <dgm:prSet presAssocID="{EEDD240E-3E8E-4EA0-819A-9550EBD65C7B}" presName="spaceRect" presStyleCnt="0"/>
      <dgm:spPr/>
    </dgm:pt>
    <dgm:pt modelId="{FC107DCB-5E66-4E69-9C55-267590A4963E}" type="pres">
      <dgm:prSet presAssocID="{EEDD240E-3E8E-4EA0-819A-9550EBD65C7B}" presName="parTx" presStyleLbl="revTx" presStyleIdx="2" presStyleCnt="5">
        <dgm:presLayoutVars>
          <dgm:chMax val="0"/>
          <dgm:chPref val="0"/>
        </dgm:presLayoutVars>
      </dgm:prSet>
      <dgm:spPr/>
    </dgm:pt>
    <dgm:pt modelId="{7231E6AB-9848-42BC-8A54-389F4A5E069E}" type="pres">
      <dgm:prSet presAssocID="{D1AE4B7B-B212-4229-86DB-2FFB48D79877}" presName="sibTrans" presStyleCnt="0"/>
      <dgm:spPr/>
    </dgm:pt>
    <dgm:pt modelId="{5FAC8939-F1FD-429C-8B03-392846142B35}" type="pres">
      <dgm:prSet presAssocID="{70DC98D1-8341-4F49-A578-B86BCA817BBE}" presName="compNode" presStyleCnt="0"/>
      <dgm:spPr/>
    </dgm:pt>
    <dgm:pt modelId="{413448F2-627A-4188-9582-F11171549C91}" type="pres">
      <dgm:prSet presAssocID="{70DC98D1-8341-4F49-A578-B86BCA817BBE}" presName="bgRect" presStyleLbl="bgShp" presStyleIdx="3" presStyleCnt="5"/>
      <dgm:spPr/>
    </dgm:pt>
    <dgm:pt modelId="{27246C51-2A35-4934-A5E2-75B676A9A822}" type="pres">
      <dgm:prSet presAssocID="{70DC98D1-8341-4F49-A578-B86BCA817BB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Veri tabanı"/>
        </a:ext>
      </dgm:extLst>
    </dgm:pt>
    <dgm:pt modelId="{C3141129-3B7E-414C-B686-721508EC594E}" type="pres">
      <dgm:prSet presAssocID="{70DC98D1-8341-4F49-A578-B86BCA817BBE}" presName="spaceRect" presStyleCnt="0"/>
      <dgm:spPr/>
    </dgm:pt>
    <dgm:pt modelId="{58122823-4144-440D-8838-FB3D6E2FEA4F}" type="pres">
      <dgm:prSet presAssocID="{70DC98D1-8341-4F49-A578-B86BCA817BBE}" presName="parTx" presStyleLbl="revTx" presStyleIdx="3" presStyleCnt="5">
        <dgm:presLayoutVars>
          <dgm:chMax val="0"/>
          <dgm:chPref val="0"/>
        </dgm:presLayoutVars>
      </dgm:prSet>
      <dgm:spPr/>
    </dgm:pt>
    <dgm:pt modelId="{0395BA74-B9E4-474D-BD9C-865858800B78}" type="pres">
      <dgm:prSet presAssocID="{6D913D73-5B44-4586-BBC2-985676AA14A0}" presName="sibTrans" presStyleCnt="0"/>
      <dgm:spPr/>
    </dgm:pt>
    <dgm:pt modelId="{3D91B054-0F21-4392-9D72-66B5A1782348}" type="pres">
      <dgm:prSet presAssocID="{F914903A-4512-464F-AD43-C034A3CFB290}" presName="compNode" presStyleCnt="0"/>
      <dgm:spPr/>
    </dgm:pt>
    <dgm:pt modelId="{7692165F-5629-482A-8223-777F26E48096}" type="pres">
      <dgm:prSet presAssocID="{F914903A-4512-464F-AD43-C034A3CFB290}" presName="bgRect" presStyleLbl="bgShp" presStyleIdx="4" presStyleCnt="5"/>
      <dgm:spPr/>
    </dgm:pt>
    <dgm:pt modelId="{962C2A45-53CB-468F-86C0-29BD2C60937B}" type="pres">
      <dgm:prSet presAssocID="{F914903A-4512-464F-AD43-C034A3CFB290}"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ump truck"/>
        </a:ext>
      </dgm:extLst>
    </dgm:pt>
    <dgm:pt modelId="{DB69F148-C3A2-4F6E-A57B-596DD6630AA7}" type="pres">
      <dgm:prSet presAssocID="{F914903A-4512-464F-AD43-C034A3CFB290}" presName="spaceRect" presStyleCnt="0"/>
      <dgm:spPr/>
    </dgm:pt>
    <dgm:pt modelId="{2F23BED6-FF68-4C23-8093-1F61911624DA}" type="pres">
      <dgm:prSet presAssocID="{F914903A-4512-464F-AD43-C034A3CFB290}" presName="parTx" presStyleLbl="revTx" presStyleIdx="4" presStyleCnt="5">
        <dgm:presLayoutVars>
          <dgm:chMax val="0"/>
          <dgm:chPref val="0"/>
        </dgm:presLayoutVars>
      </dgm:prSet>
      <dgm:spPr/>
    </dgm:pt>
  </dgm:ptLst>
  <dgm:cxnLst>
    <dgm:cxn modelId="{3E9C850F-4E62-4ED4-B31D-A47B77D55877}" type="presOf" srcId="{FC5D9732-6A18-42B8-B85C-6985E1D36394}" destId="{00858179-952E-4507-97EF-3B54CB0EF876}" srcOrd="0" destOrd="0" presId="urn:microsoft.com/office/officeart/2018/2/layout/IconVerticalSolidList"/>
    <dgm:cxn modelId="{3A70A922-4F03-4356-A0DB-B33F91F56320}" type="presOf" srcId="{9DF11487-2554-4373-BDCA-F61F83956940}" destId="{4BE44117-3981-4010-ABBA-F31EB9073509}" srcOrd="0" destOrd="0" presId="urn:microsoft.com/office/officeart/2018/2/layout/IconVerticalSolidList"/>
    <dgm:cxn modelId="{F3C6E461-47DA-470F-9EBC-AC0668171104}" type="presOf" srcId="{70DC98D1-8341-4F49-A578-B86BCA817BBE}" destId="{58122823-4144-440D-8838-FB3D6E2FEA4F}" srcOrd="0" destOrd="0" presId="urn:microsoft.com/office/officeart/2018/2/layout/IconVerticalSolidList"/>
    <dgm:cxn modelId="{B764214E-B9E9-47C6-A664-248CF3E4DF17}" srcId="{FC5D9732-6A18-42B8-B85C-6985E1D36394}" destId="{C02A90BC-B409-4BBA-B799-1338D835AD88}" srcOrd="0" destOrd="0" parTransId="{2C6E0E68-5FB1-4C97-8E82-45D016510A21}" sibTransId="{77DB5E28-2123-4069-9854-7525CCED95D5}"/>
    <dgm:cxn modelId="{6749D586-D664-4602-981E-511C44615EE7}" type="presOf" srcId="{C02A90BC-B409-4BBA-B799-1338D835AD88}" destId="{87D540C0-04BB-43D4-9C7D-265683FD1A65}" srcOrd="0" destOrd="0" presId="urn:microsoft.com/office/officeart/2018/2/layout/IconVerticalSolidList"/>
    <dgm:cxn modelId="{D049C288-A98A-46BC-B666-BE543F7B580E}" type="presOf" srcId="{F914903A-4512-464F-AD43-C034A3CFB290}" destId="{2F23BED6-FF68-4C23-8093-1F61911624DA}" srcOrd="0" destOrd="0" presId="urn:microsoft.com/office/officeart/2018/2/layout/IconVerticalSolidList"/>
    <dgm:cxn modelId="{E09A408E-31A4-4033-BB4E-41F2894E44CF}" srcId="{FC5D9732-6A18-42B8-B85C-6985E1D36394}" destId="{9DF11487-2554-4373-BDCA-F61F83956940}" srcOrd="1" destOrd="0" parTransId="{DCB9489B-E430-411D-8B17-44F5431D0474}" sibTransId="{E672540D-A7BF-416D-BD9B-C7740D5BA597}"/>
    <dgm:cxn modelId="{11478399-0B23-44DD-897D-3682383392B2}" type="presOf" srcId="{EEDD240E-3E8E-4EA0-819A-9550EBD65C7B}" destId="{FC107DCB-5E66-4E69-9C55-267590A4963E}" srcOrd="0" destOrd="0" presId="urn:microsoft.com/office/officeart/2018/2/layout/IconVerticalSolidList"/>
    <dgm:cxn modelId="{F10C2AB4-B5E9-4F31-A656-1DE93F53CB4F}" srcId="{FC5D9732-6A18-42B8-B85C-6985E1D36394}" destId="{F914903A-4512-464F-AD43-C034A3CFB290}" srcOrd="4" destOrd="0" parTransId="{F7DD7DF8-6D63-4F9C-BA85-B3EBD6F0016B}" sibTransId="{F7950D5D-0264-4FEE-93DB-E85E544167BA}"/>
    <dgm:cxn modelId="{70E708DA-1ADA-4302-BE1C-4BAFC769BDBC}" srcId="{FC5D9732-6A18-42B8-B85C-6985E1D36394}" destId="{70DC98D1-8341-4F49-A578-B86BCA817BBE}" srcOrd="3" destOrd="0" parTransId="{527E34F1-C26E-436A-A252-FD91644DC3F2}" sibTransId="{6D913D73-5B44-4586-BBC2-985676AA14A0}"/>
    <dgm:cxn modelId="{E69FFAF6-1693-4152-9DD7-A23017AEF9D9}" srcId="{FC5D9732-6A18-42B8-B85C-6985E1D36394}" destId="{EEDD240E-3E8E-4EA0-819A-9550EBD65C7B}" srcOrd="2" destOrd="0" parTransId="{B124B098-9A24-44F0-B44C-2FCC01BE7891}" sibTransId="{D1AE4B7B-B212-4229-86DB-2FFB48D79877}"/>
    <dgm:cxn modelId="{DE71FA2C-44F1-4E21-8C2D-DEE19C64B3C3}" type="presParOf" srcId="{00858179-952E-4507-97EF-3B54CB0EF876}" destId="{9ECCACFA-017A-4627-9A05-64BFF256766A}" srcOrd="0" destOrd="0" presId="urn:microsoft.com/office/officeart/2018/2/layout/IconVerticalSolidList"/>
    <dgm:cxn modelId="{60B8FFD0-5DDF-4525-8022-B3584F91741C}" type="presParOf" srcId="{9ECCACFA-017A-4627-9A05-64BFF256766A}" destId="{B93D9B46-4671-4F06-A69E-E6D3C8B3A2ED}" srcOrd="0" destOrd="0" presId="urn:microsoft.com/office/officeart/2018/2/layout/IconVerticalSolidList"/>
    <dgm:cxn modelId="{FE3827DB-0DC8-4D6B-8946-AAB3645042F4}" type="presParOf" srcId="{9ECCACFA-017A-4627-9A05-64BFF256766A}" destId="{1DF3A5D6-F915-4971-B5D7-96437D9F5964}" srcOrd="1" destOrd="0" presId="urn:microsoft.com/office/officeart/2018/2/layout/IconVerticalSolidList"/>
    <dgm:cxn modelId="{995175AE-648C-47AE-8F52-358AC442D101}" type="presParOf" srcId="{9ECCACFA-017A-4627-9A05-64BFF256766A}" destId="{856176FC-0427-4952-AAA5-47F8A5676ACA}" srcOrd="2" destOrd="0" presId="urn:microsoft.com/office/officeart/2018/2/layout/IconVerticalSolidList"/>
    <dgm:cxn modelId="{91E9EF71-C262-4390-85C1-9E0F96A436DE}" type="presParOf" srcId="{9ECCACFA-017A-4627-9A05-64BFF256766A}" destId="{87D540C0-04BB-43D4-9C7D-265683FD1A65}" srcOrd="3" destOrd="0" presId="urn:microsoft.com/office/officeart/2018/2/layout/IconVerticalSolidList"/>
    <dgm:cxn modelId="{B870615B-1FAB-4514-B705-0007FAEF25A8}" type="presParOf" srcId="{00858179-952E-4507-97EF-3B54CB0EF876}" destId="{5B1BC977-30D0-4152-9275-998A25576050}" srcOrd="1" destOrd="0" presId="urn:microsoft.com/office/officeart/2018/2/layout/IconVerticalSolidList"/>
    <dgm:cxn modelId="{62CE278D-3D36-4D20-95A9-723F577483E7}" type="presParOf" srcId="{00858179-952E-4507-97EF-3B54CB0EF876}" destId="{A99E53EA-1EC7-4731-B54E-89EA7F0BC82F}" srcOrd="2" destOrd="0" presId="urn:microsoft.com/office/officeart/2018/2/layout/IconVerticalSolidList"/>
    <dgm:cxn modelId="{D2AC4331-D8D8-4DE3-A5BF-75BD2F516906}" type="presParOf" srcId="{A99E53EA-1EC7-4731-B54E-89EA7F0BC82F}" destId="{12A586E9-1CE6-4F1D-9775-AC19A8035122}" srcOrd="0" destOrd="0" presId="urn:microsoft.com/office/officeart/2018/2/layout/IconVerticalSolidList"/>
    <dgm:cxn modelId="{E510A97E-0A47-4AD4-B546-61AC512A84D6}" type="presParOf" srcId="{A99E53EA-1EC7-4731-B54E-89EA7F0BC82F}" destId="{99FACDC4-78A2-4B04-BF57-B1E8EA12188A}" srcOrd="1" destOrd="0" presId="urn:microsoft.com/office/officeart/2018/2/layout/IconVerticalSolidList"/>
    <dgm:cxn modelId="{4E8F43F1-7934-42FA-9E88-F12A53652E42}" type="presParOf" srcId="{A99E53EA-1EC7-4731-B54E-89EA7F0BC82F}" destId="{D57B2954-46DB-4B0B-B114-0A20EADE9C2F}" srcOrd="2" destOrd="0" presId="urn:microsoft.com/office/officeart/2018/2/layout/IconVerticalSolidList"/>
    <dgm:cxn modelId="{C18B8CA5-D6AC-44D4-A5B8-C65CA8C65A61}" type="presParOf" srcId="{A99E53EA-1EC7-4731-B54E-89EA7F0BC82F}" destId="{4BE44117-3981-4010-ABBA-F31EB9073509}" srcOrd="3" destOrd="0" presId="urn:microsoft.com/office/officeart/2018/2/layout/IconVerticalSolidList"/>
    <dgm:cxn modelId="{5FA01C98-A12C-44B8-A9F0-E29578AAD152}" type="presParOf" srcId="{00858179-952E-4507-97EF-3B54CB0EF876}" destId="{6CB1450F-8BEB-4674-BEA5-B3F18D1C6AF8}" srcOrd="3" destOrd="0" presId="urn:microsoft.com/office/officeart/2018/2/layout/IconVerticalSolidList"/>
    <dgm:cxn modelId="{54480C09-642D-41C5-BB6C-258057417533}" type="presParOf" srcId="{00858179-952E-4507-97EF-3B54CB0EF876}" destId="{4D1319A9-B662-4D9E-B8B7-514F90114308}" srcOrd="4" destOrd="0" presId="urn:microsoft.com/office/officeart/2018/2/layout/IconVerticalSolidList"/>
    <dgm:cxn modelId="{E07DBAF9-2F24-4BEA-B897-A0F38E32F38F}" type="presParOf" srcId="{4D1319A9-B662-4D9E-B8B7-514F90114308}" destId="{57176725-FC36-4E87-B1AB-C396AE861975}" srcOrd="0" destOrd="0" presId="urn:microsoft.com/office/officeart/2018/2/layout/IconVerticalSolidList"/>
    <dgm:cxn modelId="{0F208D08-3E18-4206-9C6F-068F5FB761D9}" type="presParOf" srcId="{4D1319A9-B662-4D9E-B8B7-514F90114308}" destId="{E38BF8B0-FFC4-4EB2-9D0B-A633C78894F4}" srcOrd="1" destOrd="0" presId="urn:microsoft.com/office/officeart/2018/2/layout/IconVerticalSolidList"/>
    <dgm:cxn modelId="{3805762F-C2BC-4ACB-9168-3F4D435AAE35}" type="presParOf" srcId="{4D1319A9-B662-4D9E-B8B7-514F90114308}" destId="{99BE08CF-94A0-4D77-A680-B395778C293F}" srcOrd="2" destOrd="0" presId="urn:microsoft.com/office/officeart/2018/2/layout/IconVerticalSolidList"/>
    <dgm:cxn modelId="{31A6D5AB-B78C-40D2-8F8A-8781CAFCAA51}" type="presParOf" srcId="{4D1319A9-B662-4D9E-B8B7-514F90114308}" destId="{FC107DCB-5E66-4E69-9C55-267590A4963E}" srcOrd="3" destOrd="0" presId="urn:microsoft.com/office/officeart/2018/2/layout/IconVerticalSolidList"/>
    <dgm:cxn modelId="{4573F1E0-975F-4267-A1F5-FA9792002E24}" type="presParOf" srcId="{00858179-952E-4507-97EF-3B54CB0EF876}" destId="{7231E6AB-9848-42BC-8A54-389F4A5E069E}" srcOrd="5" destOrd="0" presId="urn:microsoft.com/office/officeart/2018/2/layout/IconVerticalSolidList"/>
    <dgm:cxn modelId="{5E302358-BBFC-4B32-BEF3-A809B75345BE}" type="presParOf" srcId="{00858179-952E-4507-97EF-3B54CB0EF876}" destId="{5FAC8939-F1FD-429C-8B03-392846142B35}" srcOrd="6" destOrd="0" presId="urn:microsoft.com/office/officeart/2018/2/layout/IconVerticalSolidList"/>
    <dgm:cxn modelId="{E29866DA-92D1-4E89-A188-8E215CBC98E1}" type="presParOf" srcId="{5FAC8939-F1FD-429C-8B03-392846142B35}" destId="{413448F2-627A-4188-9582-F11171549C91}" srcOrd="0" destOrd="0" presId="urn:microsoft.com/office/officeart/2018/2/layout/IconVerticalSolidList"/>
    <dgm:cxn modelId="{E6D3733F-C064-46A7-92CA-CC4864904B2D}" type="presParOf" srcId="{5FAC8939-F1FD-429C-8B03-392846142B35}" destId="{27246C51-2A35-4934-A5E2-75B676A9A822}" srcOrd="1" destOrd="0" presId="urn:microsoft.com/office/officeart/2018/2/layout/IconVerticalSolidList"/>
    <dgm:cxn modelId="{5C5A980E-6EEE-4493-9492-8899B20DC9D6}" type="presParOf" srcId="{5FAC8939-F1FD-429C-8B03-392846142B35}" destId="{C3141129-3B7E-414C-B686-721508EC594E}" srcOrd="2" destOrd="0" presId="urn:microsoft.com/office/officeart/2018/2/layout/IconVerticalSolidList"/>
    <dgm:cxn modelId="{DA43E38E-4C29-46B7-97D5-CA916F17A9BE}" type="presParOf" srcId="{5FAC8939-F1FD-429C-8B03-392846142B35}" destId="{58122823-4144-440D-8838-FB3D6E2FEA4F}" srcOrd="3" destOrd="0" presId="urn:microsoft.com/office/officeart/2018/2/layout/IconVerticalSolidList"/>
    <dgm:cxn modelId="{CA14D706-87BD-4DCB-9489-94E41E2667BC}" type="presParOf" srcId="{00858179-952E-4507-97EF-3B54CB0EF876}" destId="{0395BA74-B9E4-474D-BD9C-865858800B78}" srcOrd="7" destOrd="0" presId="urn:microsoft.com/office/officeart/2018/2/layout/IconVerticalSolidList"/>
    <dgm:cxn modelId="{6DCC0549-DEA7-428C-A4BA-7026956F7571}" type="presParOf" srcId="{00858179-952E-4507-97EF-3B54CB0EF876}" destId="{3D91B054-0F21-4392-9D72-66B5A1782348}" srcOrd="8" destOrd="0" presId="urn:microsoft.com/office/officeart/2018/2/layout/IconVerticalSolidList"/>
    <dgm:cxn modelId="{4373AF1A-974A-4D8A-9FA3-29ADFE7ABC64}" type="presParOf" srcId="{3D91B054-0F21-4392-9D72-66B5A1782348}" destId="{7692165F-5629-482A-8223-777F26E48096}" srcOrd="0" destOrd="0" presId="urn:microsoft.com/office/officeart/2018/2/layout/IconVerticalSolidList"/>
    <dgm:cxn modelId="{2B42563B-2B60-43B6-907D-784B0BFF24A4}" type="presParOf" srcId="{3D91B054-0F21-4392-9D72-66B5A1782348}" destId="{962C2A45-53CB-468F-86C0-29BD2C60937B}" srcOrd="1" destOrd="0" presId="urn:microsoft.com/office/officeart/2018/2/layout/IconVerticalSolidList"/>
    <dgm:cxn modelId="{14C69C85-5BD1-4302-971C-431FC3551DAD}" type="presParOf" srcId="{3D91B054-0F21-4392-9D72-66B5A1782348}" destId="{DB69F148-C3A2-4F6E-A57B-596DD6630AA7}" srcOrd="2" destOrd="0" presId="urn:microsoft.com/office/officeart/2018/2/layout/IconVerticalSolidList"/>
    <dgm:cxn modelId="{AB3C4386-29C2-48E6-88CD-C433A24A4AB7}" type="presParOf" srcId="{3D91B054-0F21-4392-9D72-66B5A1782348}" destId="{2F23BED6-FF68-4C23-8093-1F61911624D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99088C3-9532-4BD8-B064-4910CE8D559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3C2BA30-B258-4182-98B4-A0280FD112C7}">
      <dgm:prSet/>
      <dgm:spPr/>
      <dgm:t>
        <a:bodyPr/>
        <a:lstStyle/>
        <a:p>
          <a:pPr>
            <a:lnSpc>
              <a:spcPct val="100000"/>
            </a:lnSpc>
          </a:pPr>
          <a:r>
            <a:rPr lang="en-US"/>
            <a:t>• Kritik Yol </a:t>
          </a:r>
          <a:r>
            <a:rPr lang="en-US" err="1"/>
            <a:t>Analizi</a:t>
          </a:r>
          <a:r>
            <a:rPr lang="en-US"/>
            <a:t> (CPM – Critical Path Method / Kritik Yol </a:t>
          </a:r>
          <a:r>
            <a:rPr lang="en-US" err="1"/>
            <a:t>Yöntemi</a:t>
          </a:r>
          <a:r>
            <a:rPr lang="en-US"/>
            <a:t>)</a:t>
          </a:r>
        </a:p>
      </dgm:t>
    </dgm:pt>
    <dgm:pt modelId="{976B36C1-43BF-4442-A68F-2423D1E64D88}" type="parTrans" cxnId="{DA131042-788C-4212-9B36-72B93DD3E999}">
      <dgm:prSet/>
      <dgm:spPr/>
      <dgm:t>
        <a:bodyPr/>
        <a:lstStyle/>
        <a:p>
          <a:endParaRPr lang="en-US"/>
        </a:p>
      </dgm:t>
    </dgm:pt>
    <dgm:pt modelId="{E4EBBAF1-D94B-4A80-B5CE-203899B594BA}" type="sibTrans" cxnId="{DA131042-788C-4212-9B36-72B93DD3E999}">
      <dgm:prSet/>
      <dgm:spPr/>
      <dgm:t>
        <a:bodyPr/>
        <a:lstStyle/>
        <a:p>
          <a:endParaRPr lang="en-US"/>
        </a:p>
      </dgm:t>
    </dgm:pt>
    <dgm:pt modelId="{2E1C8F6E-C071-4141-A956-C5FB0E7C7CA6}">
      <dgm:prSet/>
      <dgm:spPr/>
      <dgm:t>
        <a:bodyPr/>
        <a:lstStyle/>
        <a:p>
          <a:pPr>
            <a:lnSpc>
              <a:spcPct val="100000"/>
            </a:lnSpc>
          </a:pPr>
          <a:r>
            <a:rPr lang="en-US"/>
            <a:t>• Proje Zaman Analizi (PERT – Program Evaluation Review Technique / Olasılıksal Süre Planlama)</a:t>
          </a:r>
        </a:p>
      </dgm:t>
    </dgm:pt>
    <dgm:pt modelId="{F918FCB5-B966-4E0D-8613-2BBED0D5101E}" type="parTrans" cxnId="{B4FA6ABC-66BA-47CC-911F-D12018000FCF}">
      <dgm:prSet/>
      <dgm:spPr/>
      <dgm:t>
        <a:bodyPr/>
        <a:lstStyle/>
        <a:p>
          <a:endParaRPr lang="en-US"/>
        </a:p>
      </dgm:t>
    </dgm:pt>
    <dgm:pt modelId="{EA596AB2-4AF6-42B4-8126-22D159DCAF08}" type="sibTrans" cxnId="{B4FA6ABC-66BA-47CC-911F-D12018000FCF}">
      <dgm:prSet/>
      <dgm:spPr/>
      <dgm:t>
        <a:bodyPr/>
        <a:lstStyle/>
        <a:p>
          <a:endParaRPr lang="en-US"/>
        </a:p>
      </dgm:t>
    </dgm:pt>
    <dgm:pt modelId="{D2F86E19-DE7A-43D0-BABA-C1E24B3F6E5D}">
      <dgm:prSet/>
      <dgm:spPr/>
      <dgm:t>
        <a:bodyPr/>
        <a:lstStyle/>
        <a:p>
          <a:pPr>
            <a:lnSpc>
              <a:spcPct val="100000"/>
            </a:lnSpc>
          </a:pPr>
          <a:r>
            <a:rPr lang="en-US"/>
            <a:t>• Kaynak </a:t>
          </a:r>
          <a:r>
            <a:rPr lang="en-US" err="1"/>
            <a:t>Kısıtlı</a:t>
          </a:r>
          <a:r>
            <a:rPr lang="en-US"/>
            <a:t> </a:t>
          </a:r>
          <a:r>
            <a:rPr lang="en-US" err="1"/>
            <a:t>Çizelgeleme</a:t>
          </a:r>
          <a:r>
            <a:rPr lang="en-US"/>
            <a:t> (RCPSP – Resource Constrained Project Scheduling / Kaynak </a:t>
          </a:r>
          <a:r>
            <a:rPr lang="en-US" err="1"/>
            <a:t>Kısıtlı</a:t>
          </a:r>
          <a:r>
            <a:rPr lang="en-US"/>
            <a:t> </a:t>
          </a:r>
          <a:r>
            <a:rPr lang="en-US" err="1"/>
            <a:t>Proje</a:t>
          </a:r>
          <a:r>
            <a:rPr lang="en-US"/>
            <a:t> </a:t>
          </a:r>
          <a:r>
            <a:rPr lang="en-US" err="1"/>
            <a:t>Planlama</a:t>
          </a:r>
          <a:r>
            <a:rPr lang="en-US"/>
            <a:t>)</a:t>
          </a:r>
        </a:p>
      </dgm:t>
    </dgm:pt>
    <dgm:pt modelId="{E8CADFC0-2CC3-4519-B9D3-F6DF8AC29DBA}" type="parTrans" cxnId="{E6D986CA-79EF-45B0-8471-57EB1D10024D}">
      <dgm:prSet/>
      <dgm:spPr/>
      <dgm:t>
        <a:bodyPr/>
        <a:lstStyle/>
        <a:p>
          <a:endParaRPr lang="en-US"/>
        </a:p>
      </dgm:t>
    </dgm:pt>
    <dgm:pt modelId="{2F545830-595A-44F5-A7EE-753306E98BE9}" type="sibTrans" cxnId="{E6D986CA-79EF-45B0-8471-57EB1D10024D}">
      <dgm:prSet/>
      <dgm:spPr/>
      <dgm:t>
        <a:bodyPr/>
        <a:lstStyle/>
        <a:p>
          <a:endParaRPr lang="en-US"/>
        </a:p>
      </dgm:t>
    </dgm:pt>
    <dgm:pt modelId="{AAE0F924-85E5-44B7-A4B6-114B625B17C3}">
      <dgm:prSet/>
      <dgm:spPr/>
      <dgm:t>
        <a:bodyPr/>
        <a:lstStyle/>
        <a:p>
          <a:pPr>
            <a:lnSpc>
              <a:spcPct val="100000"/>
            </a:lnSpc>
          </a:pPr>
          <a:r>
            <a:rPr lang="en-US"/>
            <a:t>• Yatırım Önceliklendirme (Capital Budgeting / Sermaye Bütçeleme)</a:t>
          </a:r>
        </a:p>
      </dgm:t>
    </dgm:pt>
    <dgm:pt modelId="{3D4C6754-BCAB-4C75-84EE-8249D8C12353}" type="parTrans" cxnId="{24CF3799-03D1-4957-8997-E1E1174E3925}">
      <dgm:prSet/>
      <dgm:spPr/>
      <dgm:t>
        <a:bodyPr/>
        <a:lstStyle/>
        <a:p>
          <a:endParaRPr lang="en-US"/>
        </a:p>
      </dgm:t>
    </dgm:pt>
    <dgm:pt modelId="{9F5A64C5-0608-4CAB-8972-DECEDBA85A1C}" type="sibTrans" cxnId="{24CF3799-03D1-4957-8997-E1E1174E3925}">
      <dgm:prSet/>
      <dgm:spPr/>
      <dgm:t>
        <a:bodyPr/>
        <a:lstStyle/>
        <a:p>
          <a:endParaRPr lang="en-US"/>
        </a:p>
      </dgm:t>
    </dgm:pt>
    <dgm:pt modelId="{E02785E4-AF56-4225-BC15-FD9FA704FA98}">
      <dgm:prSet/>
      <dgm:spPr/>
      <dgm:t>
        <a:bodyPr/>
        <a:lstStyle/>
        <a:p>
          <a:pPr>
            <a:lnSpc>
              <a:spcPct val="100000"/>
            </a:lnSpc>
          </a:pPr>
          <a:r>
            <a:rPr lang="en-US"/>
            <a:t>• Net Bugünkü Değer (NPV – Net Present Value / Net Bugünkü Değer Analizi)</a:t>
          </a:r>
        </a:p>
      </dgm:t>
    </dgm:pt>
    <dgm:pt modelId="{A86BB6FD-6263-41D5-A74E-2CDE79BB2262}" type="parTrans" cxnId="{589551EB-BD42-4B91-AADD-CF9ECD1A7F5C}">
      <dgm:prSet/>
      <dgm:spPr/>
      <dgm:t>
        <a:bodyPr/>
        <a:lstStyle/>
        <a:p>
          <a:endParaRPr lang="en-US"/>
        </a:p>
      </dgm:t>
    </dgm:pt>
    <dgm:pt modelId="{08295A56-687E-4ADE-A707-BD231EB346B3}" type="sibTrans" cxnId="{589551EB-BD42-4B91-AADD-CF9ECD1A7F5C}">
      <dgm:prSet/>
      <dgm:spPr/>
      <dgm:t>
        <a:bodyPr/>
        <a:lstStyle/>
        <a:p>
          <a:endParaRPr lang="en-US"/>
        </a:p>
      </dgm:t>
    </dgm:pt>
    <dgm:pt modelId="{DF939178-083F-489D-A63B-2730DF9F876E}" type="pres">
      <dgm:prSet presAssocID="{F99088C3-9532-4BD8-B064-4910CE8D559C}" presName="root" presStyleCnt="0">
        <dgm:presLayoutVars>
          <dgm:dir/>
          <dgm:resizeHandles val="exact"/>
        </dgm:presLayoutVars>
      </dgm:prSet>
      <dgm:spPr/>
    </dgm:pt>
    <dgm:pt modelId="{B8418C95-A4F0-4D96-A462-3545523B87A7}" type="pres">
      <dgm:prSet presAssocID="{53C2BA30-B258-4182-98B4-A0280FD112C7}" presName="compNode" presStyleCnt="0"/>
      <dgm:spPr/>
    </dgm:pt>
    <dgm:pt modelId="{BA6B5083-8649-45FC-AB6E-12BCB5D20CCA}" type="pres">
      <dgm:prSet presAssocID="{53C2BA30-B258-4182-98B4-A0280FD112C7}" presName="bgRect" presStyleLbl="bgShp" presStyleIdx="0" presStyleCnt="5"/>
      <dgm:spPr/>
    </dgm:pt>
    <dgm:pt modelId="{65303A04-4065-4C93-86D5-100AC8AD8602}" type="pres">
      <dgm:prSet presAssocID="{53C2BA30-B258-4182-98B4-A0280FD112C7}"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usula"/>
        </a:ext>
      </dgm:extLst>
    </dgm:pt>
    <dgm:pt modelId="{133AE9B2-D257-4590-BC32-E8B3016AC4B6}" type="pres">
      <dgm:prSet presAssocID="{53C2BA30-B258-4182-98B4-A0280FD112C7}" presName="spaceRect" presStyleCnt="0"/>
      <dgm:spPr/>
    </dgm:pt>
    <dgm:pt modelId="{4101A708-727C-4623-8513-AC12FF2EABC6}" type="pres">
      <dgm:prSet presAssocID="{53C2BA30-B258-4182-98B4-A0280FD112C7}" presName="parTx" presStyleLbl="revTx" presStyleIdx="0" presStyleCnt="5">
        <dgm:presLayoutVars>
          <dgm:chMax val="0"/>
          <dgm:chPref val="0"/>
        </dgm:presLayoutVars>
      </dgm:prSet>
      <dgm:spPr/>
    </dgm:pt>
    <dgm:pt modelId="{028DCF58-3946-4792-BD54-9004E676833A}" type="pres">
      <dgm:prSet presAssocID="{E4EBBAF1-D94B-4A80-B5CE-203899B594BA}" presName="sibTrans" presStyleCnt="0"/>
      <dgm:spPr/>
    </dgm:pt>
    <dgm:pt modelId="{CFF49DFF-71F8-4B9C-8776-9E6D7918892C}" type="pres">
      <dgm:prSet presAssocID="{2E1C8F6E-C071-4141-A956-C5FB0E7C7CA6}" presName="compNode" presStyleCnt="0"/>
      <dgm:spPr/>
    </dgm:pt>
    <dgm:pt modelId="{26107EF7-8713-431A-9ACA-46D513A0C5C1}" type="pres">
      <dgm:prSet presAssocID="{2E1C8F6E-C071-4141-A956-C5FB0E7C7CA6}" presName="bgRect" presStyleLbl="bgShp" presStyleIdx="1" presStyleCnt="5"/>
      <dgm:spPr/>
    </dgm:pt>
    <dgm:pt modelId="{D9D769CD-31D1-4BCD-9624-D361064C0887}" type="pres">
      <dgm:prSet presAssocID="{2E1C8F6E-C071-4141-A956-C5FB0E7C7CA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ablo"/>
        </a:ext>
      </dgm:extLst>
    </dgm:pt>
    <dgm:pt modelId="{87078E60-F938-460E-BEE6-4784A2764317}" type="pres">
      <dgm:prSet presAssocID="{2E1C8F6E-C071-4141-A956-C5FB0E7C7CA6}" presName="spaceRect" presStyleCnt="0"/>
      <dgm:spPr/>
    </dgm:pt>
    <dgm:pt modelId="{9FE079F4-2F80-411B-B79F-0E168FDEB177}" type="pres">
      <dgm:prSet presAssocID="{2E1C8F6E-C071-4141-A956-C5FB0E7C7CA6}" presName="parTx" presStyleLbl="revTx" presStyleIdx="1" presStyleCnt="5">
        <dgm:presLayoutVars>
          <dgm:chMax val="0"/>
          <dgm:chPref val="0"/>
        </dgm:presLayoutVars>
      </dgm:prSet>
      <dgm:spPr/>
    </dgm:pt>
    <dgm:pt modelId="{5CC757C7-9D9B-4B0E-B894-0042996309F9}" type="pres">
      <dgm:prSet presAssocID="{EA596AB2-4AF6-42B4-8126-22D159DCAF08}" presName="sibTrans" presStyleCnt="0"/>
      <dgm:spPr/>
    </dgm:pt>
    <dgm:pt modelId="{21EA83EB-D8C5-475F-8D5B-1DD5AAE6D0E8}" type="pres">
      <dgm:prSet presAssocID="{D2F86E19-DE7A-43D0-BABA-C1E24B3F6E5D}" presName="compNode" presStyleCnt="0"/>
      <dgm:spPr/>
    </dgm:pt>
    <dgm:pt modelId="{BFC41718-3DC5-40F3-B475-FEEA80C368BF}" type="pres">
      <dgm:prSet presAssocID="{D2F86E19-DE7A-43D0-BABA-C1E24B3F6E5D}" presName="bgRect" presStyleLbl="bgShp" presStyleIdx="2" presStyleCnt="5"/>
      <dgm:spPr/>
    </dgm:pt>
    <dgm:pt modelId="{2185E633-C016-4A06-AD39-C6BDA8C2E393}" type="pres">
      <dgm:prSet presAssocID="{D2F86E19-DE7A-43D0-BABA-C1E24B3F6E5D}"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ining Tools"/>
        </a:ext>
      </dgm:extLst>
    </dgm:pt>
    <dgm:pt modelId="{7598FA79-2AFB-46CA-921B-79C708AB40DB}" type="pres">
      <dgm:prSet presAssocID="{D2F86E19-DE7A-43D0-BABA-C1E24B3F6E5D}" presName="spaceRect" presStyleCnt="0"/>
      <dgm:spPr/>
    </dgm:pt>
    <dgm:pt modelId="{4FE8E30B-9A51-4B9C-89D0-886818C95A55}" type="pres">
      <dgm:prSet presAssocID="{D2F86E19-DE7A-43D0-BABA-C1E24B3F6E5D}" presName="parTx" presStyleLbl="revTx" presStyleIdx="2" presStyleCnt="5">
        <dgm:presLayoutVars>
          <dgm:chMax val="0"/>
          <dgm:chPref val="0"/>
        </dgm:presLayoutVars>
      </dgm:prSet>
      <dgm:spPr/>
    </dgm:pt>
    <dgm:pt modelId="{F022EA48-BC65-496E-8152-B81EFF5A77E2}" type="pres">
      <dgm:prSet presAssocID="{2F545830-595A-44F5-A7EE-753306E98BE9}" presName="sibTrans" presStyleCnt="0"/>
      <dgm:spPr/>
    </dgm:pt>
    <dgm:pt modelId="{904A9E98-B375-4F46-9824-869A836CD495}" type="pres">
      <dgm:prSet presAssocID="{AAE0F924-85E5-44B7-A4B6-114B625B17C3}" presName="compNode" presStyleCnt="0"/>
      <dgm:spPr/>
    </dgm:pt>
    <dgm:pt modelId="{542185CC-989A-47EA-98F2-04B58BA762A7}" type="pres">
      <dgm:prSet presAssocID="{AAE0F924-85E5-44B7-A4B6-114B625B17C3}" presName="bgRect" presStyleLbl="bgShp" presStyleIdx="3" presStyleCnt="5"/>
      <dgm:spPr/>
    </dgm:pt>
    <dgm:pt modelId="{8C5DF44E-713D-416C-A2BE-E4CE8FD7BECF}" type="pres">
      <dgm:prSet presAssocID="{AAE0F924-85E5-44B7-A4B6-114B625B17C3}"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uro"/>
        </a:ext>
      </dgm:extLst>
    </dgm:pt>
    <dgm:pt modelId="{8E8D222C-1866-4122-A3A7-F403D95E6A76}" type="pres">
      <dgm:prSet presAssocID="{AAE0F924-85E5-44B7-A4B6-114B625B17C3}" presName="spaceRect" presStyleCnt="0"/>
      <dgm:spPr/>
    </dgm:pt>
    <dgm:pt modelId="{87D9B3CB-993A-41E7-80E1-66D6A0BB4AC6}" type="pres">
      <dgm:prSet presAssocID="{AAE0F924-85E5-44B7-A4B6-114B625B17C3}" presName="parTx" presStyleLbl="revTx" presStyleIdx="3" presStyleCnt="5">
        <dgm:presLayoutVars>
          <dgm:chMax val="0"/>
          <dgm:chPref val="0"/>
        </dgm:presLayoutVars>
      </dgm:prSet>
      <dgm:spPr/>
    </dgm:pt>
    <dgm:pt modelId="{F150222A-0482-4FC5-8AFA-DCF9A079788C}" type="pres">
      <dgm:prSet presAssocID="{9F5A64C5-0608-4CAB-8972-DECEDBA85A1C}" presName="sibTrans" presStyleCnt="0"/>
      <dgm:spPr/>
    </dgm:pt>
    <dgm:pt modelId="{1E950846-20C1-4296-9720-5AC9634F83C6}" type="pres">
      <dgm:prSet presAssocID="{E02785E4-AF56-4225-BC15-FD9FA704FA98}" presName="compNode" presStyleCnt="0"/>
      <dgm:spPr/>
    </dgm:pt>
    <dgm:pt modelId="{4021480E-D544-43A2-BEC1-124290BC6CC5}" type="pres">
      <dgm:prSet presAssocID="{E02785E4-AF56-4225-BC15-FD9FA704FA98}" presName="bgRect" presStyleLbl="bgShp" presStyleIdx="4" presStyleCnt="5"/>
      <dgm:spPr/>
    </dgm:pt>
    <dgm:pt modelId="{EF4B7DDD-3D68-4723-BD36-496D2912761A}" type="pres">
      <dgm:prSet presAssocID="{E02785E4-AF56-4225-BC15-FD9FA704FA98}"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Ruble"/>
        </a:ext>
      </dgm:extLst>
    </dgm:pt>
    <dgm:pt modelId="{A6FCC041-2F6C-4CA0-AA64-7BB2E179A21F}" type="pres">
      <dgm:prSet presAssocID="{E02785E4-AF56-4225-BC15-FD9FA704FA98}" presName="spaceRect" presStyleCnt="0"/>
      <dgm:spPr/>
    </dgm:pt>
    <dgm:pt modelId="{2F0D2FD1-7AB6-4F15-B452-434A2AED2DA8}" type="pres">
      <dgm:prSet presAssocID="{E02785E4-AF56-4225-BC15-FD9FA704FA98}" presName="parTx" presStyleLbl="revTx" presStyleIdx="4" presStyleCnt="5">
        <dgm:presLayoutVars>
          <dgm:chMax val="0"/>
          <dgm:chPref val="0"/>
        </dgm:presLayoutVars>
      </dgm:prSet>
      <dgm:spPr/>
    </dgm:pt>
  </dgm:ptLst>
  <dgm:cxnLst>
    <dgm:cxn modelId="{70FAD001-2892-4D59-8F85-8A9EC605408A}" type="presOf" srcId="{E02785E4-AF56-4225-BC15-FD9FA704FA98}" destId="{2F0D2FD1-7AB6-4F15-B452-434A2AED2DA8}" srcOrd="0" destOrd="0" presId="urn:microsoft.com/office/officeart/2018/2/layout/IconVerticalSolidList"/>
    <dgm:cxn modelId="{FF57A209-8D87-4CB1-B9F8-DDFB8D42D80F}" type="presOf" srcId="{AAE0F924-85E5-44B7-A4B6-114B625B17C3}" destId="{87D9B3CB-993A-41E7-80E1-66D6A0BB4AC6}" srcOrd="0" destOrd="0" presId="urn:microsoft.com/office/officeart/2018/2/layout/IconVerticalSolidList"/>
    <dgm:cxn modelId="{7931A22D-94BB-4327-9F43-98041AF4FDB4}" type="presOf" srcId="{53C2BA30-B258-4182-98B4-A0280FD112C7}" destId="{4101A708-727C-4623-8513-AC12FF2EABC6}" srcOrd="0" destOrd="0" presId="urn:microsoft.com/office/officeart/2018/2/layout/IconVerticalSolidList"/>
    <dgm:cxn modelId="{DA131042-788C-4212-9B36-72B93DD3E999}" srcId="{F99088C3-9532-4BD8-B064-4910CE8D559C}" destId="{53C2BA30-B258-4182-98B4-A0280FD112C7}" srcOrd="0" destOrd="0" parTransId="{976B36C1-43BF-4442-A68F-2423D1E64D88}" sibTransId="{E4EBBAF1-D94B-4A80-B5CE-203899B594BA}"/>
    <dgm:cxn modelId="{6E539C48-1FD9-4606-BD35-A52DD955AFD9}" type="presOf" srcId="{D2F86E19-DE7A-43D0-BABA-C1E24B3F6E5D}" destId="{4FE8E30B-9A51-4B9C-89D0-886818C95A55}" srcOrd="0" destOrd="0" presId="urn:microsoft.com/office/officeart/2018/2/layout/IconVerticalSolidList"/>
    <dgm:cxn modelId="{24CF3799-03D1-4957-8997-E1E1174E3925}" srcId="{F99088C3-9532-4BD8-B064-4910CE8D559C}" destId="{AAE0F924-85E5-44B7-A4B6-114B625B17C3}" srcOrd="3" destOrd="0" parTransId="{3D4C6754-BCAB-4C75-84EE-8249D8C12353}" sibTransId="{9F5A64C5-0608-4CAB-8972-DECEDBA85A1C}"/>
    <dgm:cxn modelId="{820323BB-69D8-4326-A6A4-4EF6BA11AECF}" type="presOf" srcId="{2E1C8F6E-C071-4141-A956-C5FB0E7C7CA6}" destId="{9FE079F4-2F80-411B-B79F-0E168FDEB177}" srcOrd="0" destOrd="0" presId="urn:microsoft.com/office/officeart/2018/2/layout/IconVerticalSolidList"/>
    <dgm:cxn modelId="{B4FA6ABC-66BA-47CC-911F-D12018000FCF}" srcId="{F99088C3-9532-4BD8-B064-4910CE8D559C}" destId="{2E1C8F6E-C071-4141-A956-C5FB0E7C7CA6}" srcOrd="1" destOrd="0" parTransId="{F918FCB5-B966-4E0D-8613-2BBED0D5101E}" sibTransId="{EA596AB2-4AF6-42B4-8126-22D159DCAF08}"/>
    <dgm:cxn modelId="{E6D986CA-79EF-45B0-8471-57EB1D10024D}" srcId="{F99088C3-9532-4BD8-B064-4910CE8D559C}" destId="{D2F86E19-DE7A-43D0-BABA-C1E24B3F6E5D}" srcOrd="2" destOrd="0" parTransId="{E8CADFC0-2CC3-4519-B9D3-F6DF8AC29DBA}" sibTransId="{2F545830-595A-44F5-A7EE-753306E98BE9}"/>
    <dgm:cxn modelId="{36BDB7D3-86ED-4D79-97DB-DB482C082589}" type="presOf" srcId="{F99088C3-9532-4BD8-B064-4910CE8D559C}" destId="{DF939178-083F-489D-A63B-2730DF9F876E}" srcOrd="0" destOrd="0" presId="urn:microsoft.com/office/officeart/2018/2/layout/IconVerticalSolidList"/>
    <dgm:cxn modelId="{589551EB-BD42-4B91-AADD-CF9ECD1A7F5C}" srcId="{F99088C3-9532-4BD8-B064-4910CE8D559C}" destId="{E02785E4-AF56-4225-BC15-FD9FA704FA98}" srcOrd="4" destOrd="0" parTransId="{A86BB6FD-6263-41D5-A74E-2CDE79BB2262}" sibTransId="{08295A56-687E-4ADE-A707-BD231EB346B3}"/>
    <dgm:cxn modelId="{3DE6A422-8750-435D-B107-78A17D356B78}" type="presParOf" srcId="{DF939178-083F-489D-A63B-2730DF9F876E}" destId="{B8418C95-A4F0-4D96-A462-3545523B87A7}" srcOrd="0" destOrd="0" presId="urn:microsoft.com/office/officeart/2018/2/layout/IconVerticalSolidList"/>
    <dgm:cxn modelId="{49222B83-A97E-484C-A65F-3B675EF70307}" type="presParOf" srcId="{B8418C95-A4F0-4D96-A462-3545523B87A7}" destId="{BA6B5083-8649-45FC-AB6E-12BCB5D20CCA}" srcOrd="0" destOrd="0" presId="urn:microsoft.com/office/officeart/2018/2/layout/IconVerticalSolidList"/>
    <dgm:cxn modelId="{5CB1716F-7474-4B95-AE13-BCBFB98E6294}" type="presParOf" srcId="{B8418C95-A4F0-4D96-A462-3545523B87A7}" destId="{65303A04-4065-4C93-86D5-100AC8AD8602}" srcOrd="1" destOrd="0" presId="urn:microsoft.com/office/officeart/2018/2/layout/IconVerticalSolidList"/>
    <dgm:cxn modelId="{8938EB91-F5C4-4A96-ADA3-39405521DB54}" type="presParOf" srcId="{B8418C95-A4F0-4D96-A462-3545523B87A7}" destId="{133AE9B2-D257-4590-BC32-E8B3016AC4B6}" srcOrd="2" destOrd="0" presId="urn:microsoft.com/office/officeart/2018/2/layout/IconVerticalSolidList"/>
    <dgm:cxn modelId="{D3D06F4B-6B18-4303-85AA-C9EE2C2CA445}" type="presParOf" srcId="{B8418C95-A4F0-4D96-A462-3545523B87A7}" destId="{4101A708-727C-4623-8513-AC12FF2EABC6}" srcOrd="3" destOrd="0" presId="urn:microsoft.com/office/officeart/2018/2/layout/IconVerticalSolidList"/>
    <dgm:cxn modelId="{0C61CBCA-EA2F-4C83-861D-D4AA6703EA24}" type="presParOf" srcId="{DF939178-083F-489D-A63B-2730DF9F876E}" destId="{028DCF58-3946-4792-BD54-9004E676833A}" srcOrd="1" destOrd="0" presId="urn:microsoft.com/office/officeart/2018/2/layout/IconVerticalSolidList"/>
    <dgm:cxn modelId="{22B700BF-08A9-440F-9DBB-0BD9CBA6E51F}" type="presParOf" srcId="{DF939178-083F-489D-A63B-2730DF9F876E}" destId="{CFF49DFF-71F8-4B9C-8776-9E6D7918892C}" srcOrd="2" destOrd="0" presId="urn:microsoft.com/office/officeart/2018/2/layout/IconVerticalSolidList"/>
    <dgm:cxn modelId="{81ACFC5A-2AC0-4D23-AB4D-1783E80EC5F5}" type="presParOf" srcId="{CFF49DFF-71F8-4B9C-8776-9E6D7918892C}" destId="{26107EF7-8713-431A-9ACA-46D513A0C5C1}" srcOrd="0" destOrd="0" presId="urn:microsoft.com/office/officeart/2018/2/layout/IconVerticalSolidList"/>
    <dgm:cxn modelId="{A640A03A-7F10-451B-99F2-E53BC42DEC83}" type="presParOf" srcId="{CFF49DFF-71F8-4B9C-8776-9E6D7918892C}" destId="{D9D769CD-31D1-4BCD-9624-D361064C0887}" srcOrd="1" destOrd="0" presId="urn:microsoft.com/office/officeart/2018/2/layout/IconVerticalSolidList"/>
    <dgm:cxn modelId="{0A6384F0-C8B4-4306-8B8F-ACFEF5149ECD}" type="presParOf" srcId="{CFF49DFF-71F8-4B9C-8776-9E6D7918892C}" destId="{87078E60-F938-460E-BEE6-4784A2764317}" srcOrd="2" destOrd="0" presId="urn:microsoft.com/office/officeart/2018/2/layout/IconVerticalSolidList"/>
    <dgm:cxn modelId="{3A423771-8FCB-476D-9E06-0DA2EAC5CDFC}" type="presParOf" srcId="{CFF49DFF-71F8-4B9C-8776-9E6D7918892C}" destId="{9FE079F4-2F80-411B-B79F-0E168FDEB177}" srcOrd="3" destOrd="0" presId="urn:microsoft.com/office/officeart/2018/2/layout/IconVerticalSolidList"/>
    <dgm:cxn modelId="{CECED7A2-0A88-4E72-BBB8-6610169A0C7C}" type="presParOf" srcId="{DF939178-083F-489D-A63B-2730DF9F876E}" destId="{5CC757C7-9D9B-4B0E-B894-0042996309F9}" srcOrd="3" destOrd="0" presId="urn:microsoft.com/office/officeart/2018/2/layout/IconVerticalSolidList"/>
    <dgm:cxn modelId="{DF4AE1BD-A80D-4FDF-8B0B-6801A8F7BFDA}" type="presParOf" srcId="{DF939178-083F-489D-A63B-2730DF9F876E}" destId="{21EA83EB-D8C5-475F-8D5B-1DD5AAE6D0E8}" srcOrd="4" destOrd="0" presId="urn:microsoft.com/office/officeart/2018/2/layout/IconVerticalSolidList"/>
    <dgm:cxn modelId="{87EE565D-6893-4F08-87BA-D158B421E23B}" type="presParOf" srcId="{21EA83EB-D8C5-475F-8D5B-1DD5AAE6D0E8}" destId="{BFC41718-3DC5-40F3-B475-FEEA80C368BF}" srcOrd="0" destOrd="0" presId="urn:microsoft.com/office/officeart/2018/2/layout/IconVerticalSolidList"/>
    <dgm:cxn modelId="{CCBD8F3F-091A-4852-B639-5A2349583AE5}" type="presParOf" srcId="{21EA83EB-D8C5-475F-8D5B-1DD5AAE6D0E8}" destId="{2185E633-C016-4A06-AD39-C6BDA8C2E393}" srcOrd="1" destOrd="0" presId="urn:microsoft.com/office/officeart/2018/2/layout/IconVerticalSolidList"/>
    <dgm:cxn modelId="{4FF2C8CE-0ACE-40E3-99C8-C52ECCD9C8A8}" type="presParOf" srcId="{21EA83EB-D8C5-475F-8D5B-1DD5AAE6D0E8}" destId="{7598FA79-2AFB-46CA-921B-79C708AB40DB}" srcOrd="2" destOrd="0" presId="urn:microsoft.com/office/officeart/2018/2/layout/IconVerticalSolidList"/>
    <dgm:cxn modelId="{83D39303-7323-4BCC-A395-FB22368F6FB5}" type="presParOf" srcId="{21EA83EB-D8C5-475F-8D5B-1DD5AAE6D0E8}" destId="{4FE8E30B-9A51-4B9C-89D0-886818C95A55}" srcOrd="3" destOrd="0" presId="urn:microsoft.com/office/officeart/2018/2/layout/IconVerticalSolidList"/>
    <dgm:cxn modelId="{E46373D5-5900-41A2-9A6A-60103BB91EA7}" type="presParOf" srcId="{DF939178-083F-489D-A63B-2730DF9F876E}" destId="{F022EA48-BC65-496E-8152-B81EFF5A77E2}" srcOrd="5" destOrd="0" presId="urn:microsoft.com/office/officeart/2018/2/layout/IconVerticalSolidList"/>
    <dgm:cxn modelId="{6F4BD9F4-CCC4-448F-94F9-8A178CF0CABE}" type="presParOf" srcId="{DF939178-083F-489D-A63B-2730DF9F876E}" destId="{904A9E98-B375-4F46-9824-869A836CD495}" srcOrd="6" destOrd="0" presId="urn:microsoft.com/office/officeart/2018/2/layout/IconVerticalSolidList"/>
    <dgm:cxn modelId="{C05DD02A-EC87-477B-A6EC-70C4192BC678}" type="presParOf" srcId="{904A9E98-B375-4F46-9824-869A836CD495}" destId="{542185CC-989A-47EA-98F2-04B58BA762A7}" srcOrd="0" destOrd="0" presId="urn:microsoft.com/office/officeart/2018/2/layout/IconVerticalSolidList"/>
    <dgm:cxn modelId="{62089DD0-49B7-4005-A547-5892F9051300}" type="presParOf" srcId="{904A9E98-B375-4F46-9824-869A836CD495}" destId="{8C5DF44E-713D-416C-A2BE-E4CE8FD7BECF}" srcOrd="1" destOrd="0" presId="urn:microsoft.com/office/officeart/2018/2/layout/IconVerticalSolidList"/>
    <dgm:cxn modelId="{65756A00-B669-4946-8F0B-3C96F72B685D}" type="presParOf" srcId="{904A9E98-B375-4F46-9824-869A836CD495}" destId="{8E8D222C-1866-4122-A3A7-F403D95E6A76}" srcOrd="2" destOrd="0" presId="urn:microsoft.com/office/officeart/2018/2/layout/IconVerticalSolidList"/>
    <dgm:cxn modelId="{A39B4C03-C826-4810-800E-47B98D1AF727}" type="presParOf" srcId="{904A9E98-B375-4F46-9824-869A836CD495}" destId="{87D9B3CB-993A-41E7-80E1-66D6A0BB4AC6}" srcOrd="3" destOrd="0" presId="urn:microsoft.com/office/officeart/2018/2/layout/IconVerticalSolidList"/>
    <dgm:cxn modelId="{BEABB17F-A45B-4EF9-BE27-BBF2B1F96034}" type="presParOf" srcId="{DF939178-083F-489D-A63B-2730DF9F876E}" destId="{F150222A-0482-4FC5-8AFA-DCF9A079788C}" srcOrd="7" destOrd="0" presId="urn:microsoft.com/office/officeart/2018/2/layout/IconVerticalSolidList"/>
    <dgm:cxn modelId="{5FE3AABB-D959-4FCD-8CC7-4F05014AD783}" type="presParOf" srcId="{DF939178-083F-489D-A63B-2730DF9F876E}" destId="{1E950846-20C1-4296-9720-5AC9634F83C6}" srcOrd="8" destOrd="0" presId="urn:microsoft.com/office/officeart/2018/2/layout/IconVerticalSolidList"/>
    <dgm:cxn modelId="{AF64354C-280A-425E-BDD8-736AA869A439}" type="presParOf" srcId="{1E950846-20C1-4296-9720-5AC9634F83C6}" destId="{4021480E-D544-43A2-BEC1-124290BC6CC5}" srcOrd="0" destOrd="0" presId="urn:microsoft.com/office/officeart/2018/2/layout/IconVerticalSolidList"/>
    <dgm:cxn modelId="{D76E0A01-A416-419D-9732-852DCD6D514E}" type="presParOf" srcId="{1E950846-20C1-4296-9720-5AC9634F83C6}" destId="{EF4B7DDD-3D68-4723-BD36-496D2912761A}" srcOrd="1" destOrd="0" presId="urn:microsoft.com/office/officeart/2018/2/layout/IconVerticalSolidList"/>
    <dgm:cxn modelId="{AF7F7BDB-A70A-4752-A048-C4497925B1FC}" type="presParOf" srcId="{1E950846-20C1-4296-9720-5AC9634F83C6}" destId="{A6FCC041-2F6C-4CA0-AA64-7BB2E179A21F}" srcOrd="2" destOrd="0" presId="urn:microsoft.com/office/officeart/2018/2/layout/IconVerticalSolidList"/>
    <dgm:cxn modelId="{BF36A89C-AF62-4842-B640-5EA567ADE1CA}" type="presParOf" srcId="{1E950846-20C1-4296-9720-5AC9634F83C6}" destId="{2F0D2FD1-7AB6-4F15-B452-434A2AED2DA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B334619-DE22-4A0E-98C6-33CFB27DA143}" type="doc">
      <dgm:prSet loTypeId="urn:microsoft.com/office/officeart/2005/8/layout/matrix2" loCatId="matrix" qsTypeId="urn:microsoft.com/office/officeart/2005/8/quickstyle/simple1" qsCatId="simple" csTypeId="urn:microsoft.com/office/officeart/2005/8/colors/accent1_2" csCatId="accent1"/>
      <dgm:spPr/>
      <dgm:t>
        <a:bodyPr/>
        <a:lstStyle/>
        <a:p>
          <a:endParaRPr lang="en-US"/>
        </a:p>
      </dgm:t>
    </dgm:pt>
    <dgm:pt modelId="{0A6F7E9D-525A-4AF1-B431-6FB31EE0F9EE}">
      <dgm:prSet/>
      <dgm:spPr/>
      <dgm:t>
        <a:bodyPr/>
        <a:lstStyle/>
        <a:p>
          <a:r>
            <a:rPr lang="en-US"/>
            <a:t>Birden fazla hammadde ile aynı kalite üretilebilir</a:t>
          </a:r>
        </a:p>
      </dgm:t>
    </dgm:pt>
    <dgm:pt modelId="{450BAA90-D42D-48AF-9481-47A547AD6BC6}" type="parTrans" cxnId="{9C9017A2-3BB0-4580-9FCF-82081B499EE1}">
      <dgm:prSet/>
      <dgm:spPr/>
      <dgm:t>
        <a:bodyPr/>
        <a:lstStyle/>
        <a:p>
          <a:endParaRPr lang="en-US"/>
        </a:p>
      </dgm:t>
    </dgm:pt>
    <dgm:pt modelId="{CE279604-7DFA-4DF5-BFB8-424EBDB9E19F}" type="sibTrans" cxnId="{9C9017A2-3BB0-4580-9FCF-82081B499EE1}">
      <dgm:prSet/>
      <dgm:spPr/>
      <dgm:t>
        <a:bodyPr/>
        <a:lstStyle/>
        <a:p>
          <a:endParaRPr lang="en-US"/>
        </a:p>
      </dgm:t>
    </dgm:pt>
    <dgm:pt modelId="{010456F2-58FF-4FF5-A1DD-202DD1931C45}">
      <dgm:prSet/>
      <dgm:spPr/>
      <dgm:t>
        <a:bodyPr/>
        <a:lstStyle/>
        <a:p>
          <a:r>
            <a:rPr lang="en-US"/>
            <a:t>Ancak her karışımın maliyeti farklıdır</a:t>
          </a:r>
        </a:p>
      </dgm:t>
    </dgm:pt>
    <dgm:pt modelId="{8EE48131-A5BE-492A-8238-9425CFCB09E8}" type="parTrans" cxnId="{A427EC9B-57E1-49A1-ADEB-05D715F708F3}">
      <dgm:prSet/>
      <dgm:spPr/>
      <dgm:t>
        <a:bodyPr/>
        <a:lstStyle/>
        <a:p>
          <a:endParaRPr lang="en-US"/>
        </a:p>
      </dgm:t>
    </dgm:pt>
    <dgm:pt modelId="{97BA2EC1-3E0F-451B-87F2-84F61320E024}" type="sibTrans" cxnId="{A427EC9B-57E1-49A1-ADEB-05D715F708F3}">
      <dgm:prSet/>
      <dgm:spPr/>
      <dgm:t>
        <a:bodyPr/>
        <a:lstStyle/>
        <a:p>
          <a:endParaRPr lang="en-US"/>
        </a:p>
      </dgm:t>
    </dgm:pt>
    <dgm:pt modelId="{AAABF17C-1AED-4367-B1FC-49814A143A3F}">
      <dgm:prSet/>
      <dgm:spPr/>
      <dgm:t>
        <a:bodyPr/>
        <a:lstStyle/>
        <a:p>
          <a:r>
            <a:rPr lang="en-US"/>
            <a:t>Soru: En düşük maliyetli doğru karışım hangisi?</a:t>
          </a:r>
        </a:p>
      </dgm:t>
    </dgm:pt>
    <dgm:pt modelId="{B233A2CA-8672-4F4E-BE17-4CD2F6BC1A94}" type="parTrans" cxnId="{AA9B6CF5-18FC-4B32-86DF-015764CDE328}">
      <dgm:prSet/>
      <dgm:spPr/>
      <dgm:t>
        <a:bodyPr/>
        <a:lstStyle/>
        <a:p>
          <a:endParaRPr lang="en-US"/>
        </a:p>
      </dgm:t>
    </dgm:pt>
    <dgm:pt modelId="{9C93DE9C-B33D-40F2-B4F2-C76D4A4F9951}" type="sibTrans" cxnId="{AA9B6CF5-18FC-4B32-86DF-015764CDE328}">
      <dgm:prSet/>
      <dgm:spPr/>
      <dgm:t>
        <a:bodyPr/>
        <a:lstStyle/>
        <a:p>
          <a:endParaRPr lang="en-US"/>
        </a:p>
      </dgm:t>
    </dgm:pt>
    <dgm:pt modelId="{C989B563-09D8-4ED0-B1CD-7CB5B2C22186}">
      <dgm:prSet/>
      <dgm:spPr/>
      <dgm:t>
        <a:bodyPr/>
        <a:lstStyle/>
        <a:p>
          <a:r>
            <a:rPr lang="en-US"/>
            <a:t>Cevap: Matematiksel optimizasyon</a:t>
          </a:r>
        </a:p>
      </dgm:t>
    </dgm:pt>
    <dgm:pt modelId="{17D090AE-7569-488C-8010-9C795CBD74CB}" type="parTrans" cxnId="{2DE3A636-FFD4-4974-8171-39A078ED69A6}">
      <dgm:prSet/>
      <dgm:spPr/>
      <dgm:t>
        <a:bodyPr/>
        <a:lstStyle/>
        <a:p>
          <a:endParaRPr lang="en-US"/>
        </a:p>
      </dgm:t>
    </dgm:pt>
    <dgm:pt modelId="{3DA94824-ACD2-477B-BE1B-73D7BA345812}" type="sibTrans" cxnId="{2DE3A636-FFD4-4974-8171-39A078ED69A6}">
      <dgm:prSet/>
      <dgm:spPr/>
      <dgm:t>
        <a:bodyPr/>
        <a:lstStyle/>
        <a:p>
          <a:endParaRPr lang="en-US"/>
        </a:p>
      </dgm:t>
    </dgm:pt>
    <dgm:pt modelId="{194A04D0-EA4B-4D15-9D82-97396CE410FD}" type="pres">
      <dgm:prSet presAssocID="{AB334619-DE22-4A0E-98C6-33CFB27DA143}" presName="matrix" presStyleCnt="0">
        <dgm:presLayoutVars>
          <dgm:chMax val="1"/>
          <dgm:dir/>
          <dgm:resizeHandles val="exact"/>
        </dgm:presLayoutVars>
      </dgm:prSet>
      <dgm:spPr/>
    </dgm:pt>
    <dgm:pt modelId="{BB111CB9-A585-4ED6-B7A5-8455F007D68F}" type="pres">
      <dgm:prSet presAssocID="{AB334619-DE22-4A0E-98C6-33CFB27DA143}" presName="axisShape" presStyleLbl="bgShp" presStyleIdx="0" presStyleCnt="1"/>
      <dgm:spPr/>
    </dgm:pt>
    <dgm:pt modelId="{18736880-43B8-4562-8660-363CB1E585C3}" type="pres">
      <dgm:prSet presAssocID="{AB334619-DE22-4A0E-98C6-33CFB27DA143}" presName="rect1" presStyleLbl="node1" presStyleIdx="0" presStyleCnt="4">
        <dgm:presLayoutVars>
          <dgm:chMax val="0"/>
          <dgm:chPref val="0"/>
          <dgm:bulletEnabled val="1"/>
        </dgm:presLayoutVars>
      </dgm:prSet>
      <dgm:spPr/>
    </dgm:pt>
    <dgm:pt modelId="{330D69D9-9532-4776-8F3C-D8F9F90F0114}" type="pres">
      <dgm:prSet presAssocID="{AB334619-DE22-4A0E-98C6-33CFB27DA143}" presName="rect2" presStyleLbl="node1" presStyleIdx="1" presStyleCnt="4" custLinFactNeighborX="-1114" custLinFactNeighborY="2366">
        <dgm:presLayoutVars>
          <dgm:chMax val="0"/>
          <dgm:chPref val="0"/>
          <dgm:bulletEnabled val="1"/>
        </dgm:presLayoutVars>
      </dgm:prSet>
      <dgm:spPr/>
    </dgm:pt>
    <dgm:pt modelId="{E5A7C54A-9EAD-4269-8618-6CD3C9928806}" type="pres">
      <dgm:prSet presAssocID="{AB334619-DE22-4A0E-98C6-33CFB27DA143}" presName="rect3" presStyleLbl="node1" presStyleIdx="2" presStyleCnt="4">
        <dgm:presLayoutVars>
          <dgm:chMax val="0"/>
          <dgm:chPref val="0"/>
          <dgm:bulletEnabled val="1"/>
        </dgm:presLayoutVars>
      </dgm:prSet>
      <dgm:spPr/>
    </dgm:pt>
    <dgm:pt modelId="{F687E85B-7B00-4121-8221-7BD99047FA3E}" type="pres">
      <dgm:prSet presAssocID="{AB334619-DE22-4A0E-98C6-33CFB27DA143}" presName="rect4" presStyleLbl="node1" presStyleIdx="3" presStyleCnt="4">
        <dgm:presLayoutVars>
          <dgm:chMax val="0"/>
          <dgm:chPref val="0"/>
          <dgm:bulletEnabled val="1"/>
        </dgm:presLayoutVars>
      </dgm:prSet>
      <dgm:spPr/>
    </dgm:pt>
  </dgm:ptLst>
  <dgm:cxnLst>
    <dgm:cxn modelId="{2DE3A636-FFD4-4974-8171-39A078ED69A6}" srcId="{AB334619-DE22-4A0E-98C6-33CFB27DA143}" destId="{C989B563-09D8-4ED0-B1CD-7CB5B2C22186}" srcOrd="3" destOrd="0" parTransId="{17D090AE-7569-488C-8010-9C795CBD74CB}" sibTransId="{3DA94824-ACD2-477B-BE1B-73D7BA345812}"/>
    <dgm:cxn modelId="{B3297663-555F-4367-B44C-5C41706034B5}" type="presOf" srcId="{AAABF17C-1AED-4367-B1FC-49814A143A3F}" destId="{E5A7C54A-9EAD-4269-8618-6CD3C9928806}" srcOrd="0" destOrd="0" presId="urn:microsoft.com/office/officeart/2005/8/layout/matrix2"/>
    <dgm:cxn modelId="{5F550A45-AE09-4D1E-BA87-F16A6761274C}" type="presOf" srcId="{0A6F7E9D-525A-4AF1-B431-6FB31EE0F9EE}" destId="{18736880-43B8-4562-8660-363CB1E585C3}" srcOrd="0" destOrd="0" presId="urn:microsoft.com/office/officeart/2005/8/layout/matrix2"/>
    <dgm:cxn modelId="{1ED42F6D-3376-43F9-A769-B008FFE755AC}" type="presOf" srcId="{AB334619-DE22-4A0E-98C6-33CFB27DA143}" destId="{194A04D0-EA4B-4D15-9D82-97396CE410FD}" srcOrd="0" destOrd="0" presId="urn:microsoft.com/office/officeart/2005/8/layout/matrix2"/>
    <dgm:cxn modelId="{1FCF3B7C-8049-4319-BE8B-FFE9B84D176E}" type="presOf" srcId="{C989B563-09D8-4ED0-B1CD-7CB5B2C22186}" destId="{F687E85B-7B00-4121-8221-7BD99047FA3E}" srcOrd="0" destOrd="0" presId="urn:microsoft.com/office/officeart/2005/8/layout/matrix2"/>
    <dgm:cxn modelId="{A427EC9B-57E1-49A1-ADEB-05D715F708F3}" srcId="{AB334619-DE22-4A0E-98C6-33CFB27DA143}" destId="{010456F2-58FF-4FF5-A1DD-202DD1931C45}" srcOrd="1" destOrd="0" parTransId="{8EE48131-A5BE-492A-8238-9425CFCB09E8}" sibTransId="{97BA2EC1-3E0F-451B-87F2-84F61320E024}"/>
    <dgm:cxn modelId="{9C9017A2-3BB0-4580-9FCF-82081B499EE1}" srcId="{AB334619-DE22-4A0E-98C6-33CFB27DA143}" destId="{0A6F7E9D-525A-4AF1-B431-6FB31EE0F9EE}" srcOrd="0" destOrd="0" parTransId="{450BAA90-D42D-48AF-9481-47A547AD6BC6}" sibTransId="{CE279604-7DFA-4DF5-BFB8-424EBDB9E19F}"/>
    <dgm:cxn modelId="{191AE7A8-4BF2-4A56-95B9-E0EDF6F46D4F}" type="presOf" srcId="{010456F2-58FF-4FF5-A1DD-202DD1931C45}" destId="{330D69D9-9532-4776-8F3C-D8F9F90F0114}" srcOrd="0" destOrd="0" presId="urn:microsoft.com/office/officeart/2005/8/layout/matrix2"/>
    <dgm:cxn modelId="{AA9B6CF5-18FC-4B32-86DF-015764CDE328}" srcId="{AB334619-DE22-4A0E-98C6-33CFB27DA143}" destId="{AAABF17C-1AED-4367-B1FC-49814A143A3F}" srcOrd="2" destOrd="0" parTransId="{B233A2CA-8672-4F4E-BE17-4CD2F6BC1A94}" sibTransId="{9C93DE9C-B33D-40F2-B4F2-C76D4A4F9951}"/>
    <dgm:cxn modelId="{7E7DF2F8-0D5C-4FAE-BEAD-ACC1D3202E49}" type="presParOf" srcId="{194A04D0-EA4B-4D15-9D82-97396CE410FD}" destId="{BB111CB9-A585-4ED6-B7A5-8455F007D68F}" srcOrd="0" destOrd="0" presId="urn:microsoft.com/office/officeart/2005/8/layout/matrix2"/>
    <dgm:cxn modelId="{7DE7A746-8C17-4CBA-A141-B9E4D0014EA0}" type="presParOf" srcId="{194A04D0-EA4B-4D15-9D82-97396CE410FD}" destId="{18736880-43B8-4562-8660-363CB1E585C3}" srcOrd="1" destOrd="0" presId="urn:microsoft.com/office/officeart/2005/8/layout/matrix2"/>
    <dgm:cxn modelId="{A7B2097D-64F4-4413-A4AE-FF8CF96812AA}" type="presParOf" srcId="{194A04D0-EA4B-4D15-9D82-97396CE410FD}" destId="{330D69D9-9532-4776-8F3C-D8F9F90F0114}" srcOrd="2" destOrd="0" presId="urn:microsoft.com/office/officeart/2005/8/layout/matrix2"/>
    <dgm:cxn modelId="{86475E2B-54F7-4629-A61E-B90F651CF943}" type="presParOf" srcId="{194A04D0-EA4B-4D15-9D82-97396CE410FD}" destId="{E5A7C54A-9EAD-4269-8618-6CD3C9928806}" srcOrd="3" destOrd="0" presId="urn:microsoft.com/office/officeart/2005/8/layout/matrix2"/>
    <dgm:cxn modelId="{90128E24-FF54-436B-AD0A-AD5AA5C986EA}" type="presParOf" srcId="{194A04D0-EA4B-4D15-9D82-97396CE410FD}" destId="{F687E85B-7B00-4121-8221-7BD99047FA3E}"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5D74CAE-BC65-422D-98BB-517DBD4DCD9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5DDC8A7-5BE1-4FB0-B515-FC259E6F9C09}">
      <dgm:prSet/>
      <dgm:spPr/>
      <dgm:t>
        <a:bodyPr/>
        <a:lstStyle/>
        <a:p>
          <a:pPr>
            <a:lnSpc>
              <a:spcPct val="100000"/>
            </a:lnSpc>
          </a:pPr>
          <a:r>
            <a:rPr lang="en-US"/>
            <a:t>Stok: Hangi </a:t>
          </a:r>
          <a:r>
            <a:rPr lang="en-US" err="1"/>
            <a:t>hammaddeden</a:t>
          </a:r>
          <a:r>
            <a:rPr lang="en-US"/>
            <a:t> ne </a:t>
          </a:r>
          <a:r>
            <a:rPr lang="en-US" err="1"/>
            <a:t>kadar</a:t>
          </a:r>
          <a:r>
            <a:rPr lang="en-US"/>
            <a:t> var?</a:t>
          </a:r>
        </a:p>
      </dgm:t>
    </dgm:pt>
    <dgm:pt modelId="{742AADF0-BD7A-4E2E-A52A-72DE859C04F2}" type="parTrans" cxnId="{1CDB5842-81BB-4B15-9865-648737CDD506}">
      <dgm:prSet/>
      <dgm:spPr/>
      <dgm:t>
        <a:bodyPr/>
        <a:lstStyle/>
        <a:p>
          <a:endParaRPr lang="en-US"/>
        </a:p>
      </dgm:t>
    </dgm:pt>
    <dgm:pt modelId="{52802B12-5D49-42BA-84C7-295D1D3DCB77}" type="sibTrans" cxnId="{1CDB5842-81BB-4B15-9865-648737CDD506}">
      <dgm:prSet/>
      <dgm:spPr/>
      <dgm:t>
        <a:bodyPr/>
        <a:lstStyle/>
        <a:p>
          <a:endParaRPr lang="en-US"/>
        </a:p>
      </dgm:t>
    </dgm:pt>
    <dgm:pt modelId="{6E0F88FC-7418-403B-BCC0-BECF64FB960E}">
      <dgm:prSet/>
      <dgm:spPr/>
      <dgm:t>
        <a:bodyPr/>
        <a:lstStyle/>
        <a:p>
          <a:pPr>
            <a:lnSpc>
              <a:spcPct val="100000"/>
            </a:lnSpc>
          </a:pPr>
          <a:r>
            <a:rPr lang="en-US"/>
            <a:t>Birim fiyatlar (₺/kg)</a:t>
          </a:r>
        </a:p>
      </dgm:t>
    </dgm:pt>
    <dgm:pt modelId="{77822BDD-463D-45B3-8A31-7F752B2465FA}" type="parTrans" cxnId="{F93645ED-9ACA-426D-8A48-6029C40EBCB9}">
      <dgm:prSet/>
      <dgm:spPr/>
      <dgm:t>
        <a:bodyPr/>
        <a:lstStyle/>
        <a:p>
          <a:endParaRPr lang="en-US"/>
        </a:p>
      </dgm:t>
    </dgm:pt>
    <dgm:pt modelId="{798F6EAE-6FB2-4C61-8689-1094ABDEF2BC}" type="sibTrans" cxnId="{F93645ED-9ACA-426D-8A48-6029C40EBCB9}">
      <dgm:prSet/>
      <dgm:spPr/>
      <dgm:t>
        <a:bodyPr/>
        <a:lstStyle/>
        <a:p>
          <a:endParaRPr lang="en-US"/>
        </a:p>
      </dgm:t>
    </dgm:pt>
    <dgm:pt modelId="{765C58B2-8891-46ED-984F-0603E62A9E85}">
      <dgm:prSet/>
      <dgm:spPr/>
      <dgm:t>
        <a:bodyPr/>
        <a:lstStyle/>
        <a:p>
          <a:pPr>
            <a:lnSpc>
              <a:spcPct val="100000"/>
            </a:lnSpc>
          </a:pPr>
          <a:r>
            <a:rPr lang="en-US"/>
            <a:t>Kimyasal analizler (%C, %Si, %Mn vb.)</a:t>
          </a:r>
        </a:p>
      </dgm:t>
    </dgm:pt>
    <dgm:pt modelId="{0FEC22C5-8221-40C9-800C-54D3A0BC0C0B}" type="parTrans" cxnId="{F6E172DB-3CB5-4CB4-AB07-1244D4652CAA}">
      <dgm:prSet/>
      <dgm:spPr/>
      <dgm:t>
        <a:bodyPr/>
        <a:lstStyle/>
        <a:p>
          <a:endParaRPr lang="en-US"/>
        </a:p>
      </dgm:t>
    </dgm:pt>
    <dgm:pt modelId="{5B75D63A-C8F2-4E9B-A6A5-348B6065E2B9}" type="sibTrans" cxnId="{F6E172DB-3CB5-4CB4-AB07-1244D4652CAA}">
      <dgm:prSet/>
      <dgm:spPr/>
      <dgm:t>
        <a:bodyPr/>
        <a:lstStyle/>
        <a:p>
          <a:endParaRPr lang="en-US"/>
        </a:p>
      </dgm:t>
    </dgm:pt>
    <dgm:pt modelId="{3DA2E78A-54A3-434F-B5A7-4CA3BCA32434}">
      <dgm:prSet/>
      <dgm:spPr/>
      <dgm:t>
        <a:bodyPr/>
        <a:lstStyle/>
        <a:p>
          <a:pPr>
            <a:lnSpc>
              <a:spcPct val="100000"/>
            </a:lnSpc>
          </a:pPr>
          <a:r>
            <a:rPr lang="en-US"/>
            <a:t>İlgilenilen elementler</a:t>
          </a:r>
        </a:p>
      </dgm:t>
    </dgm:pt>
    <dgm:pt modelId="{05E3AA8D-1A28-44D1-A586-789AA7BC8995}" type="parTrans" cxnId="{2B79546B-34AF-4238-84F8-F1CCC70EC1A5}">
      <dgm:prSet/>
      <dgm:spPr/>
      <dgm:t>
        <a:bodyPr/>
        <a:lstStyle/>
        <a:p>
          <a:endParaRPr lang="en-US"/>
        </a:p>
      </dgm:t>
    </dgm:pt>
    <dgm:pt modelId="{24CBBDE8-8B87-4F1E-BBF7-ED69F70C58C3}" type="sibTrans" cxnId="{2B79546B-34AF-4238-84F8-F1CCC70EC1A5}">
      <dgm:prSet/>
      <dgm:spPr/>
      <dgm:t>
        <a:bodyPr/>
        <a:lstStyle/>
        <a:p>
          <a:endParaRPr lang="en-US"/>
        </a:p>
      </dgm:t>
    </dgm:pt>
    <dgm:pt modelId="{BEE055B0-11BE-4EBA-B3D6-CCB401830467}">
      <dgm:prSet/>
      <dgm:spPr/>
      <dgm:t>
        <a:bodyPr/>
        <a:lstStyle/>
        <a:p>
          <a:pPr>
            <a:lnSpc>
              <a:spcPct val="100000"/>
            </a:lnSpc>
          </a:pPr>
          <a:r>
            <a:rPr lang="en-US"/>
            <a:t>Zorunlu kullanım kuralları</a:t>
          </a:r>
        </a:p>
      </dgm:t>
    </dgm:pt>
    <dgm:pt modelId="{CC74B711-12BD-4A1C-AC3D-5430899A29CE}" type="parTrans" cxnId="{5554D7B0-5CFB-4367-A93E-B1C31244BA1F}">
      <dgm:prSet/>
      <dgm:spPr/>
      <dgm:t>
        <a:bodyPr/>
        <a:lstStyle/>
        <a:p>
          <a:endParaRPr lang="en-US"/>
        </a:p>
      </dgm:t>
    </dgm:pt>
    <dgm:pt modelId="{418DB845-6B3C-41D6-A996-584FFFBF0744}" type="sibTrans" cxnId="{5554D7B0-5CFB-4367-A93E-B1C31244BA1F}">
      <dgm:prSet/>
      <dgm:spPr/>
      <dgm:t>
        <a:bodyPr/>
        <a:lstStyle/>
        <a:p>
          <a:endParaRPr lang="en-US"/>
        </a:p>
      </dgm:t>
    </dgm:pt>
    <dgm:pt modelId="{D4B4B257-7B16-4C9B-AA19-5E358055B7D4}">
      <dgm:prSet/>
      <dgm:spPr/>
      <dgm:t>
        <a:bodyPr/>
        <a:lstStyle/>
        <a:p>
          <a:pPr>
            <a:lnSpc>
              <a:spcPct val="100000"/>
            </a:lnSpc>
          </a:pPr>
          <a:r>
            <a:rPr lang="en-US"/>
            <a:t>Hedef tonaj</a:t>
          </a:r>
        </a:p>
      </dgm:t>
    </dgm:pt>
    <dgm:pt modelId="{41D65A39-3E21-4A78-9515-57E8508FBAF7}" type="parTrans" cxnId="{A623BAE6-6AA8-4652-9995-4D7865A0D432}">
      <dgm:prSet/>
      <dgm:spPr/>
      <dgm:t>
        <a:bodyPr/>
        <a:lstStyle/>
        <a:p>
          <a:endParaRPr lang="en-US"/>
        </a:p>
      </dgm:t>
    </dgm:pt>
    <dgm:pt modelId="{8242AE37-6CA9-4589-91B0-B26CD7B45C12}" type="sibTrans" cxnId="{A623BAE6-6AA8-4652-9995-4D7865A0D432}">
      <dgm:prSet/>
      <dgm:spPr/>
      <dgm:t>
        <a:bodyPr/>
        <a:lstStyle/>
        <a:p>
          <a:endParaRPr lang="en-US"/>
        </a:p>
      </dgm:t>
    </dgm:pt>
    <dgm:pt modelId="{887A4C09-1647-418F-9DDB-9847D5633D16}">
      <dgm:prSet/>
      <dgm:spPr/>
      <dgm:t>
        <a:bodyPr/>
        <a:lstStyle/>
        <a:p>
          <a:pPr>
            <a:lnSpc>
              <a:spcPct val="100000"/>
            </a:lnSpc>
          </a:pPr>
          <a:r>
            <a:rPr lang="en-US"/>
            <a:t>Kalite alt – üst limitleri</a:t>
          </a:r>
        </a:p>
      </dgm:t>
    </dgm:pt>
    <dgm:pt modelId="{8726A5F3-7500-44E3-8B57-14123321534F}" type="parTrans" cxnId="{7004F650-00EF-4CE2-99B9-32ACFB7BDCA6}">
      <dgm:prSet/>
      <dgm:spPr/>
      <dgm:t>
        <a:bodyPr/>
        <a:lstStyle/>
        <a:p>
          <a:endParaRPr lang="en-US"/>
        </a:p>
      </dgm:t>
    </dgm:pt>
    <dgm:pt modelId="{1AA5C307-BCB3-433F-AD0D-5AB0B9326E08}" type="sibTrans" cxnId="{7004F650-00EF-4CE2-99B9-32ACFB7BDCA6}">
      <dgm:prSet/>
      <dgm:spPr/>
      <dgm:t>
        <a:bodyPr/>
        <a:lstStyle/>
        <a:p>
          <a:endParaRPr lang="en-US"/>
        </a:p>
      </dgm:t>
    </dgm:pt>
    <dgm:pt modelId="{B2038113-E7B5-47A6-BDCE-DA4014E97ED3}" type="pres">
      <dgm:prSet presAssocID="{35D74CAE-BC65-422D-98BB-517DBD4DCD95}" presName="root" presStyleCnt="0">
        <dgm:presLayoutVars>
          <dgm:dir/>
          <dgm:resizeHandles val="exact"/>
        </dgm:presLayoutVars>
      </dgm:prSet>
      <dgm:spPr/>
    </dgm:pt>
    <dgm:pt modelId="{1A206604-7011-4C48-A446-470FACE6C631}" type="pres">
      <dgm:prSet presAssocID="{B5DDC8A7-5BE1-4FB0-B515-FC259E6F9C09}" presName="compNode" presStyleCnt="0"/>
      <dgm:spPr/>
    </dgm:pt>
    <dgm:pt modelId="{D2DE2E1A-717B-4648-9D36-A797EE2823E3}" type="pres">
      <dgm:prSet presAssocID="{B5DDC8A7-5BE1-4FB0-B515-FC259E6F9C09}" presName="bgRect" presStyleLbl="bgShp" presStyleIdx="0" presStyleCnt="7"/>
      <dgm:spPr/>
    </dgm:pt>
    <dgm:pt modelId="{126B5FC0-4B8E-47ED-8E1B-EFA68085731C}" type="pres">
      <dgm:prSet presAssocID="{B5DDC8A7-5BE1-4FB0-B515-FC259E6F9C09}"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Kutu"/>
        </a:ext>
      </dgm:extLst>
    </dgm:pt>
    <dgm:pt modelId="{FE2ED05F-19C7-437D-AFE9-3EC1669CD6E1}" type="pres">
      <dgm:prSet presAssocID="{B5DDC8A7-5BE1-4FB0-B515-FC259E6F9C09}" presName="spaceRect" presStyleCnt="0"/>
      <dgm:spPr/>
    </dgm:pt>
    <dgm:pt modelId="{BFBA40F0-B44B-4C8F-8AE4-BFC027B4F4B8}" type="pres">
      <dgm:prSet presAssocID="{B5DDC8A7-5BE1-4FB0-B515-FC259E6F9C09}" presName="parTx" presStyleLbl="revTx" presStyleIdx="0" presStyleCnt="7">
        <dgm:presLayoutVars>
          <dgm:chMax val="0"/>
          <dgm:chPref val="0"/>
        </dgm:presLayoutVars>
      </dgm:prSet>
      <dgm:spPr/>
    </dgm:pt>
    <dgm:pt modelId="{86DB5CC4-130B-4798-90D8-0C9F73B27416}" type="pres">
      <dgm:prSet presAssocID="{52802B12-5D49-42BA-84C7-295D1D3DCB77}" presName="sibTrans" presStyleCnt="0"/>
      <dgm:spPr/>
    </dgm:pt>
    <dgm:pt modelId="{435D1225-2391-4317-A897-74D9403BBACC}" type="pres">
      <dgm:prSet presAssocID="{6E0F88FC-7418-403B-BCC0-BECF64FB960E}" presName="compNode" presStyleCnt="0"/>
      <dgm:spPr/>
    </dgm:pt>
    <dgm:pt modelId="{AB07E3D3-D3BB-40DA-80C7-56EBB34575FC}" type="pres">
      <dgm:prSet presAssocID="{6E0F88FC-7418-403B-BCC0-BECF64FB960E}" presName="bgRect" presStyleLbl="bgShp" presStyleIdx="1" presStyleCnt="7"/>
      <dgm:spPr/>
    </dgm:pt>
    <dgm:pt modelId="{2E73D5CB-137E-4905-A301-8DAF3D7E285D}" type="pres">
      <dgm:prSet presAssocID="{6E0F88FC-7418-403B-BCC0-BECF64FB960E}"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Ölçek"/>
        </a:ext>
      </dgm:extLst>
    </dgm:pt>
    <dgm:pt modelId="{0886295D-46CB-48A4-9A24-ADD671B7D300}" type="pres">
      <dgm:prSet presAssocID="{6E0F88FC-7418-403B-BCC0-BECF64FB960E}" presName="spaceRect" presStyleCnt="0"/>
      <dgm:spPr/>
    </dgm:pt>
    <dgm:pt modelId="{992FC55C-2E38-40AC-B350-6819A434FF80}" type="pres">
      <dgm:prSet presAssocID="{6E0F88FC-7418-403B-BCC0-BECF64FB960E}" presName="parTx" presStyleLbl="revTx" presStyleIdx="1" presStyleCnt="7">
        <dgm:presLayoutVars>
          <dgm:chMax val="0"/>
          <dgm:chPref val="0"/>
        </dgm:presLayoutVars>
      </dgm:prSet>
      <dgm:spPr/>
    </dgm:pt>
    <dgm:pt modelId="{86CD5D23-469E-41BB-A3C4-8B978CDACE94}" type="pres">
      <dgm:prSet presAssocID="{798F6EAE-6FB2-4C61-8689-1094ABDEF2BC}" presName="sibTrans" presStyleCnt="0"/>
      <dgm:spPr/>
    </dgm:pt>
    <dgm:pt modelId="{9AFD0856-5E46-4D10-86F2-C1A85E25FEC8}" type="pres">
      <dgm:prSet presAssocID="{765C58B2-8891-46ED-984F-0603E62A9E85}" presName="compNode" presStyleCnt="0"/>
      <dgm:spPr/>
    </dgm:pt>
    <dgm:pt modelId="{0C1BBAE3-CD02-410B-A1DA-A5B208BB58C7}" type="pres">
      <dgm:prSet presAssocID="{765C58B2-8891-46ED-984F-0603E62A9E85}" presName="bgRect" presStyleLbl="bgShp" presStyleIdx="2" presStyleCnt="7"/>
      <dgm:spPr/>
    </dgm:pt>
    <dgm:pt modelId="{CE0DAD52-A0D9-433E-9D73-283417F3DFBB}" type="pres">
      <dgm:prSet presAssocID="{765C58B2-8891-46ED-984F-0603E62A9E85}"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am Kap"/>
        </a:ext>
      </dgm:extLst>
    </dgm:pt>
    <dgm:pt modelId="{EF27723C-92EE-4724-8ED6-16CB7C17BD30}" type="pres">
      <dgm:prSet presAssocID="{765C58B2-8891-46ED-984F-0603E62A9E85}" presName="spaceRect" presStyleCnt="0"/>
      <dgm:spPr/>
    </dgm:pt>
    <dgm:pt modelId="{BE2A68BA-C3F4-41FA-BBDE-7057F57C9417}" type="pres">
      <dgm:prSet presAssocID="{765C58B2-8891-46ED-984F-0603E62A9E85}" presName="parTx" presStyleLbl="revTx" presStyleIdx="2" presStyleCnt="7">
        <dgm:presLayoutVars>
          <dgm:chMax val="0"/>
          <dgm:chPref val="0"/>
        </dgm:presLayoutVars>
      </dgm:prSet>
      <dgm:spPr/>
    </dgm:pt>
    <dgm:pt modelId="{88FFD76E-ABE8-4A7F-8730-A1ECECD2B23B}" type="pres">
      <dgm:prSet presAssocID="{5B75D63A-C8F2-4E9B-A6A5-348B6065E2B9}" presName="sibTrans" presStyleCnt="0"/>
      <dgm:spPr/>
    </dgm:pt>
    <dgm:pt modelId="{278E5CC3-BB81-4375-B79C-DE2E2F302D29}" type="pres">
      <dgm:prSet presAssocID="{3DA2E78A-54A3-434F-B5A7-4CA3BCA32434}" presName="compNode" presStyleCnt="0"/>
      <dgm:spPr/>
    </dgm:pt>
    <dgm:pt modelId="{37BDD6A8-8283-4723-83BF-B96C9F8FA828}" type="pres">
      <dgm:prSet presAssocID="{3DA2E78A-54A3-434F-B5A7-4CA3BCA32434}" presName="bgRect" presStyleLbl="bgShp" presStyleIdx="3" presStyleCnt="7"/>
      <dgm:spPr/>
    </dgm:pt>
    <dgm:pt modelId="{D0CEB05F-3B63-4CFB-8A91-3FA02DDEB76C}" type="pres">
      <dgm:prSet presAssocID="{3DA2E78A-54A3-434F-B5A7-4CA3BCA32434}"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Onay işareti"/>
        </a:ext>
      </dgm:extLst>
    </dgm:pt>
    <dgm:pt modelId="{A2ADBCB2-866A-46C9-8EFF-F52FBA4769DC}" type="pres">
      <dgm:prSet presAssocID="{3DA2E78A-54A3-434F-B5A7-4CA3BCA32434}" presName="spaceRect" presStyleCnt="0"/>
      <dgm:spPr/>
    </dgm:pt>
    <dgm:pt modelId="{AF9C821F-9595-408F-B048-FDCC7C656761}" type="pres">
      <dgm:prSet presAssocID="{3DA2E78A-54A3-434F-B5A7-4CA3BCA32434}" presName="parTx" presStyleLbl="revTx" presStyleIdx="3" presStyleCnt="7">
        <dgm:presLayoutVars>
          <dgm:chMax val="0"/>
          <dgm:chPref val="0"/>
        </dgm:presLayoutVars>
      </dgm:prSet>
      <dgm:spPr/>
    </dgm:pt>
    <dgm:pt modelId="{24C6A102-78AF-4674-9747-B8F84CB63234}" type="pres">
      <dgm:prSet presAssocID="{24CBBDE8-8B87-4F1E-BBF7-ED69F70C58C3}" presName="sibTrans" presStyleCnt="0"/>
      <dgm:spPr/>
    </dgm:pt>
    <dgm:pt modelId="{1AE287FE-8F63-4865-8C80-649C8FBCADAE}" type="pres">
      <dgm:prSet presAssocID="{BEE055B0-11BE-4EBA-B3D6-CCB401830467}" presName="compNode" presStyleCnt="0"/>
      <dgm:spPr/>
    </dgm:pt>
    <dgm:pt modelId="{047C1CB2-7233-4487-AFCC-A27313A4D197}" type="pres">
      <dgm:prSet presAssocID="{BEE055B0-11BE-4EBA-B3D6-CCB401830467}" presName="bgRect" presStyleLbl="bgShp" presStyleIdx="4" presStyleCnt="7"/>
      <dgm:spPr/>
    </dgm:pt>
    <dgm:pt modelId="{A12C7838-BE9D-4B70-B7A3-F7977976BCD0}" type="pres">
      <dgm:prSet presAssocID="{BEE055B0-11BE-4EBA-B3D6-CCB401830467}"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Kontrol listesi"/>
        </a:ext>
      </dgm:extLst>
    </dgm:pt>
    <dgm:pt modelId="{304B715B-3D62-4ECD-A447-2A565033969C}" type="pres">
      <dgm:prSet presAssocID="{BEE055B0-11BE-4EBA-B3D6-CCB401830467}" presName="spaceRect" presStyleCnt="0"/>
      <dgm:spPr/>
    </dgm:pt>
    <dgm:pt modelId="{D8F5E5AF-E983-4511-BAC6-9B94562293B3}" type="pres">
      <dgm:prSet presAssocID="{BEE055B0-11BE-4EBA-B3D6-CCB401830467}" presName="parTx" presStyleLbl="revTx" presStyleIdx="4" presStyleCnt="7">
        <dgm:presLayoutVars>
          <dgm:chMax val="0"/>
          <dgm:chPref val="0"/>
        </dgm:presLayoutVars>
      </dgm:prSet>
      <dgm:spPr/>
    </dgm:pt>
    <dgm:pt modelId="{8160B71A-8E8D-4467-8879-74CD46F8D4FB}" type="pres">
      <dgm:prSet presAssocID="{418DB845-6B3C-41D6-A996-584FFFBF0744}" presName="sibTrans" presStyleCnt="0"/>
      <dgm:spPr/>
    </dgm:pt>
    <dgm:pt modelId="{357B8596-F235-4C27-8A1A-B2E596699BCA}" type="pres">
      <dgm:prSet presAssocID="{D4B4B257-7B16-4C9B-AA19-5E358055B7D4}" presName="compNode" presStyleCnt="0"/>
      <dgm:spPr/>
    </dgm:pt>
    <dgm:pt modelId="{3922545B-53BA-40CF-A761-6C0E36CC3229}" type="pres">
      <dgm:prSet presAssocID="{D4B4B257-7B16-4C9B-AA19-5E358055B7D4}" presName="bgRect" presStyleLbl="bgShp" presStyleIdx="5" presStyleCnt="7"/>
      <dgm:spPr/>
    </dgm:pt>
    <dgm:pt modelId="{B874D185-49A3-493B-A18A-88BEAD6B0382}" type="pres">
      <dgm:prSet presAssocID="{D4B4B257-7B16-4C9B-AA19-5E358055B7D4}"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def merkezi"/>
        </a:ext>
      </dgm:extLst>
    </dgm:pt>
    <dgm:pt modelId="{1C9B5B11-69A8-4148-8A26-E41E0EDEC1ED}" type="pres">
      <dgm:prSet presAssocID="{D4B4B257-7B16-4C9B-AA19-5E358055B7D4}" presName="spaceRect" presStyleCnt="0"/>
      <dgm:spPr/>
    </dgm:pt>
    <dgm:pt modelId="{53A8539B-E228-4010-AA8D-99017212CC8D}" type="pres">
      <dgm:prSet presAssocID="{D4B4B257-7B16-4C9B-AA19-5E358055B7D4}" presName="parTx" presStyleLbl="revTx" presStyleIdx="5" presStyleCnt="7">
        <dgm:presLayoutVars>
          <dgm:chMax val="0"/>
          <dgm:chPref val="0"/>
        </dgm:presLayoutVars>
      </dgm:prSet>
      <dgm:spPr/>
    </dgm:pt>
    <dgm:pt modelId="{C981D592-C3BC-47F3-803A-65E50D838EA7}" type="pres">
      <dgm:prSet presAssocID="{8242AE37-6CA9-4589-91B0-B26CD7B45C12}" presName="sibTrans" presStyleCnt="0"/>
      <dgm:spPr/>
    </dgm:pt>
    <dgm:pt modelId="{4FA22D0B-2786-4766-81C9-39D2F327C38D}" type="pres">
      <dgm:prSet presAssocID="{887A4C09-1647-418F-9DDB-9847D5633D16}" presName="compNode" presStyleCnt="0"/>
      <dgm:spPr/>
    </dgm:pt>
    <dgm:pt modelId="{DE46DEF7-2FCF-4CEA-BC92-21D33A73D690}" type="pres">
      <dgm:prSet presAssocID="{887A4C09-1647-418F-9DDB-9847D5633D16}" presName="bgRect" presStyleLbl="bgShp" presStyleIdx="6" presStyleCnt="7"/>
      <dgm:spPr/>
    </dgm:pt>
    <dgm:pt modelId="{769DCDA0-598D-4C10-8899-8B4DE3D1B1C1}" type="pres">
      <dgm:prSet presAssocID="{887A4C09-1647-418F-9DDB-9847D5633D16}"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Ev"/>
        </a:ext>
      </dgm:extLst>
    </dgm:pt>
    <dgm:pt modelId="{4FC1F622-7000-4945-830E-0ACF903B7590}" type="pres">
      <dgm:prSet presAssocID="{887A4C09-1647-418F-9DDB-9847D5633D16}" presName="spaceRect" presStyleCnt="0"/>
      <dgm:spPr/>
    </dgm:pt>
    <dgm:pt modelId="{5A3BE562-BD3F-4597-ACC5-BA3D2B55688B}" type="pres">
      <dgm:prSet presAssocID="{887A4C09-1647-418F-9DDB-9847D5633D16}" presName="parTx" presStyleLbl="revTx" presStyleIdx="6" presStyleCnt="7">
        <dgm:presLayoutVars>
          <dgm:chMax val="0"/>
          <dgm:chPref val="0"/>
        </dgm:presLayoutVars>
      </dgm:prSet>
      <dgm:spPr/>
    </dgm:pt>
  </dgm:ptLst>
  <dgm:cxnLst>
    <dgm:cxn modelId="{6770EA30-D21B-4468-9A1D-B525574C00A4}" type="presOf" srcId="{35D74CAE-BC65-422D-98BB-517DBD4DCD95}" destId="{B2038113-E7B5-47A6-BDCE-DA4014E97ED3}" srcOrd="0" destOrd="0" presId="urn:microsoft.com/office/officeart/2018/2/layout/IconVerticalSolidList"/>
    <dgm:cxn modelId="{37CC6A41-4AEA-454E-8F10-7A17B4D28CB2}" type="presOf" srcId="{B5DDC8A7-5BE1-4FB0-B515-FC259E6F9C09}" destId="{BFBA40F0-B44B-4C8F-8AE4-BFC027B4F4B8}" srcOrd="0" destOrd="0" presId="urn:microsoft.com/office/officeart/2018/2/layout/IconVerticalSolidList"/>
    <dgm:cxn modelId="{1CDB5842-81BB-4B15-9865-648737CDD506}" srcId="{35D74CAE-BC65-422D-98BB-517DBD4DCD95}" destId="{B5DDC8A7-5BE1-4FB0-B515-FC259E6F9C09}" srcOrd="0" destOrd="0" parTransId="{742AADF0-BD7A-4E2E-A52A-72DE859C04F2}" sibTransId="{52802B12-5D49-42BA-84C7-295D1D3DCB77}"/>
    <dgm:cxn modelId="{2B79546B-34AF-4238-84F8-F1CCC70EC1A5}" srcId="{35D74CAE-BC65-422D-98BB-517DBD4DCD95}" destId="{3DA2E78A-54A3-434F-B5A7-4CA3BCA32434}" srcOrd="3" destOrd="0" parTransId="{05E3AA8D-1A28-44D1-A586-789AA7BC8995}" sibTransId="{24CBBDE8-8B87-4F1E-BBF7-ED69F70C58C3}"/>
    <dgm:cxn modelId="{3943DA4E-7CD0-431D-B8CC-E22EE5F4AB9B}" type="presOf" srcId="{765C58B2-8891-46ED-984F-0603E62A9E85}" destId="{BE2A68BA-C3F4-41FA-BBDE-7057F57C9417}" srcOrd="0" destOrd="0" presId="urn:microsoft.com/office/officeart/2018/2/layout/IconVerticalSolidList"/>
    <dgm:cxn modelId="{F222F66E-77EE-4596-8C97-67D3BA5E6C96}" type="presOf" srcId="{3DA2E78A-54A3-434F-B5A7-4CA3BCA32434}" destId="{AF9C821F-9595-408F-B048-FDCC7C656761}" srcOrd="0" destOrd="0" presId="urn:microsoft.com/office/officeart/2018/2/layout/IconVerticalSolidList"/>
    <dgm:cxn modelId="{D4917650-4AC8-43E3-B2DC-B9726972EABE}" type="presOf" srcId="{6E0F88FC-7418-403B-BCC0-BECF64FB960E}" destId="{992FC55C-2E38-40AC-B350-6819A434FF80}" srcOrd="0" destOrd="0" presId="urn:microsoft.com/office/officeart/2018/2/layout/IconVerticalSolidList"/>
    <dgm:cxn modelId="{7004F650-00EF-4CE2-99B9-32ACFB7BDCA6}" srcId="{35D74CAE-BC65-422D-98BB-517DBD4DCD95}" destId="{887A4C09-1647-418F-9DDB-9847D5633D16}" srcOrd="6" destOrd="0" parTransId="{8726A5F3-7500-44E3-8B57-14123321534F}" sibTransId="{1AA5C307-BCB3-433F-AD0D-5AB0B9326E08}"/>
    <dgm:cxn modelId="{5554D7B0-5CFB-4367-A93E-B1C31244BA1F}" srcId="{35D74CAE-BC65-422D-98BB-517DBD4DCD95}" destId="{BEE055B0-11BE-4EBA-B3D6-CCB401830467}" srcOrd="4" destOrd="0" parTransId="{CC74B711-12BD-4A1C-AC3D-5430899A29CE}" sibTransId="{418DB845-6B3C-41D6-A996-584FFFBF0744}"/>
    <dgm:cxn modelId="{41B243BA-F7E6-415A-A967-3106A1E84B2B}" type="presOf" srcId="{887A4C09-1647-418F-9DDB-9847D5633D16}" destId="{5A3BE562-BD3F-4597-ACC5-BA3D2B55688B}" srcOrd="0" destOrd="0" presId="urn:microsoft.com/office/officeart/2018/2/layout/IconVerticalSolidList"/>
    <dgm:cxn modelId="{F383BCDA-7104-4269-9DD6-C32135170B47}" type="presOf" srcId="{D4B4B257-7B16-4C9B-AA19-5E358055B7D4}" destId="{53A8539B-E228-4010-AA8D-99017212CC8D}" srcOrd="0" destOrd="0" presId="urn:microsoft.com/office/officeart/2018/2/layout/IconVerticalSolidList"/>
    <dgm:cxn modelId="{F6E172DB-3CB5-4CB4-AB07-1244D4652CAA}" srcId="{35D74CAE-BC65-422D-98BB-517DBD4DCD95}" destId="{765C58B2-8891-46ED-984F-0603E62A9E85}" srcOrd="2" destOrd="0" parTransId="{0FEC22C5-8221-40C9-800C-54D3A0BC0C0B}" sibTransId="{5B75D63A-C8F2-4E9B-A6A5-348B6065E2B9}"/>
    <dgm:cxn modelId="{A623BAE6-6AA8-4652-9995-4D7865A0D432}" srcId="{35D74CAE-BC65-422D-98BB-517DBD4DCD95}" destId="{D4B4B257-7B16-4C9B-AA19-5E358055B7D4}" srcOrd="5" destOrd="0" parTransId="{41D65A39-3E21-4A78-9515-57E8508FBAF7}" sibTransId="{8242AE37-6CA9-4589-91B0-B26CD7B45C12}"/>
    <dgm:cxn modelId="{F93645ED-9ACA-426D-8A48-6029C40EBCB9}" srcId="{35D74CAE-BC65-422D-98BB-517DBD4DCD95}" destId="{6E0F88FC-7418-403B-BCC0-BECF64FB960E}" srcOrd="1" destOrd="0" parTransId="{77822BDD-463D-45B3-8A31-7F752B2465FA}" sibTransId="{798F6EAE-6FB2-4C61-8689-1094ABDEF2BC}"/>
    <dgm:cxn modelId="{4F1EF2ED-0F8D-44BE-A15B-C9036E350848}" type="presOf" srcId="{BEE055B0-11BE-4EBA-B3D6-CCB401830467}" destId="{D8F5E5AF-E983-4511-BAC6-9B94562293B3}" srcOrd="0" destOrd="0" presId="urn:microsoft.com/office/officeart/2018/2/layout/IconVerticalSolidList"/>
    <dgm:cxn modelId="{1631E70D-B835-4FDB-AEED-D35CB8EB8684}" type="presParOf" srcId="{B2038113-E7B5-47A6-BDCE-DA4014E97ED3}" destId="{1A206604-7011-4C48-A446-470FACE6C631}" srcOrd="0" destOrd="0" presId="urn:microsoft.com/office/officeart/2018/2/layout/IconVerticalSolidList"/>
    <dgm:cxn modelId="{36084053-69D0-4299-87B7-11EDAD0D8DB7}" type="presParOf" srcId="{1A206604-7011-4C48-A446-470FACE6C631}" destId="{D2DE2E1A-717B-4648-9D36-A797EE2823E3}" srcOrd="0" destOrd="0" presId="urn:microsoft.com/office/officeart/2018/2/layout/IconVerticalSolidList"/>
    <dgm:cxn modelId="{5FB9E929-EAF6-438C-A887-3194680538AC}" type="presParOf" srcId="{1A206604-7011-4C48-A446-470FACE6C631}" destId="{126B5FC0-4B8E-47ED-8E1B-EFA68085731C}" srcOrd="1" destOrd="0" presId="urn:microsoft.com/office/officeart/2018/2/layout/IconVerticalSolidList"/>
    <dgm:cxn modelId="{32021DCD-C1F0-4E6D-BD38-6653240C9AD3}" type="presParOf" srcId="{1A206604-7011-4C48-A446-470FACE6C631}" destId="{FE2ED05F-19C7-437D-AFE9-3EC1669CD6E1}" srcOrd="2" destOrd="0" presId="urn:microsoft.com/office/officeart/2018/2/layout/IconVerticalSolidList"/>
    <dgm:cxn modelId="{5A863958-BF76-4298-9B75-BA2EECEFE762}" type="presParOf" srcId="{1A206604-7011-4C48-A446-470FACE6C631}" destId="{BFBA40F0-B44B-4C8F-8AE4-BFC027B4F4B8}" srcOrd="3" destOrd="0" presId="urn:microsoft.com/office/officeart/2018/2/layout/IconVerticalSolidList"/>
    <dgm:cxn modelId="{0F446463-94C4-41EF-9874-3A21541AA7EC}" type="presParOf" srcId="{B2038113-E7B5-47A6-BDCE-DA4014E97ED3}" destId="{86DB5CC4-130B-4798-90D8-0C9F73B27416}" srcOrd="1" destOrd="0" presId="urn:microsoft.com/office/officeart/2018/2/layout/IconVerticalSolidList"/>
    <dgm:cxn modelId="{AC14C6BB-B649-4818-8899-23DF80EA5FF7}" type="presParOf" srcId="{B2038113-E7B5-47A6-BDCE-DA4014E97ED3}" destId="{435D1225-2391-4317-A897-74D9403BBACC}" srcOrd="2" destOrd="0" presId="urn:microsoft.com/office/officeart/2018/2/layout/IconVerticalSolidList"/>
    <dgm:cxn modelId="{FBF5950E-1377-4227-8A3E-D8AE1446D626}" type="presParOf" srcId="{435D1225-2391-4317-A897-74D9403BBACC}" destId="{AB07E3D3-D3BB-40DA-80C7-56EBB34575FC}" srcOrd="0" destOrd="0" presId="urn:microsoft.com/office/officeart/2018/2/layout/IconVerticalSolidList"/>
    <dgm:cxn modelId="{788F2CAE-8BAA-4983-8489-364E5DAA7048}" type="presParOf" srcId="{435D1225-2391-4317-A897-74D9403BBACC}" destId="{2E73D5CB-137E-4905-A301-8DAF3D7E285D}" srcOrd="1" destOrd="0" presId="urn:microsoft.com/office/officeart/2018/2/layout/IconVerticalSolidList"/>
    <dgm:cxn modelId="{D992A708-CECA-438F-B66A-19E6C8758BB1}" type="presParOf" srcId="{435D1225-2391-4317-A897-74D9403BBACC}" destId="{0886295D-46CB-48A4-9A24-ADD671B7D300}" srcOrd="2" destOrd="0" presId="urn:microsoft.com/office/officeart/2018/2/layout/IconVerticalSolidList"/>
    <dgm:cxn modelId="{C45D8A96-A67E-4B86-9FDB-50497A9FCF41}" type="presParOf" srcId="{435D1225-2391-4317-A897-74D9403BBACC}" destId="{992FC55C-2E38-40AC-B350-6819A434FF80}" srcOrd="3" destOrd="0" presId="urn:microsoft.com/office/officeart/2018/2/layout/IconVerticalSolidList"/>
    <dgm:cxn modelId="{AB721B78-6788-4B12-8B02-B825E2F31970}" type="presParOf" srcId="{B2038113-E7B5-47A6-BDCE-DA4014E97ED3}" destId="{86CD5D23-469E-41BB-A3C4-8B978CDACE94}" srcOrd="3" destOrd="0" presId="urn:microsoft.com/office/officeart/2018/2/layout/IconVerticalSolidList"/>
    <dgm:cxn modelId="{E15EF811-050F-4ACA-8897-8A9CEB57D5CC}" type="presParOf" srcId="{B2038113-E7B5-47A6-BDCE-DA4014E97ED3}" destId="{9AFD0856-5E46-4D10-86F2-C1A85E25FEC8}" srcOrd="4" destOrd="0" presId="urn:microsoft.com/office/officeart/2018/2/layout/IconVerticalSolidList"/>
    <dgm:cxn modelId="{D246F4D6-C802-4FDE-AE8F-DBE54353235E}" type="presParOf" srcId="{9AFD0856-5E46-4D10-86F2-C1A85E25FEC8}" destId="{0C1BBAE3-CD02-410B-A1DA-A5B208BB58C7}" srcOrd="0" destOrd="0" presId="urn:microsoft.com/office/officeart/2018/2/layout/IconVerticalSolidList"/>
    <dgm:cxn modelId="{2D284752-0D6C-4A05-A524-24FC12FAE58D}" type="presParOf" srcId="{9AFD0856-5E46-4D10-86F2-C1A85E25FEC8}" destId="{CE0DAD52-A0D9-433E-9D73-283417F3DFBB}" srcOrd="1" destOrd="0" presId="urn:microsoft.com/office/officeart/2018/2/layout/IconVerticalSolidList"/>
    <dgm:cxn modelId="{9302B222-10F5-4907-A216-F9495EFB6842}" type="presParOf" srcId="{9AFD0856-5E46-4D10-86F2-C1A85E25FEC8}" destId="{EF27723C-92EE-4724-8ED6-16CB7C17BD30}" srcOrd="2" destOrd="0" presId="urn:microsoft.com/office/officeart/2018/2/layout/IconVerticalSolidList"/>
    <dgm:cxn modelId="{631E8F01-59C6-43B0-A142-7E017493A6D8}" type="presParOf" srcId="{9AFD0856-5E46-4D10-86F2-C1A85E25FEC8}" destId="{BE2A68BA-C3F4-41FA-BBDE-7057F57C9417}" srcOrd="3" destOrd="0" presId="urn:microsoft.com/office/officeart/2018/2/layout/IconVerticalSolidList"/>
    <dgm:cxn modelId="{08F13F98-1703-4697-91A5-2167D2772343}" type="presParOf" srcId="{B2038113-E7B5-47A6-BDCE-DA4014E97ED3}" destId="{88FFD76E-ABE8-4A7F-8730-A1ECECD2B23B}" srcOrd="5" destOrd="0" presId="urn:microsoft.com/office/officeart/2018/2/layout/IconVerticalSolidList"/>
    <dgm:cxn modelId="{BBF7ECD8-D91D-472D-AF04-D04F29FC4932}" type="presParOf" srcId="{B2038113-E7B5-47A6-BDCE-DA4014E97ED3}" destId="{278E5CC3-BB81-4375-B79C-DE2E2F302D29}" srcOrd="6" destOrd="0" presId="urn:microsoft.com/office/officeart/2018/2/layout/IconVerticalSolidList"/>
    <dgm:cxn modelId="{56251CB3-49FC-424C-A42E-026F5F47173C}" type="presParOf" srcId="{278E5CC3-BB81-4375-B79C-DE2E2F302D29}" destId="{37BDD6A8-8283-4723-83BF-B96C9F8FA828}" srcOrd="0" destOrd="0" presId="urn:microsoft.com/office/officeart/2018/2/layout/IconVerticalSolidList"/>
    <dgm:cxn modelId="{AB1C43E4-D012-477C-A6B0-EFDA06FF3083}" type="presParOf" srcId="{278E5CC3-BB81-4375-B79C-DE2E2F302D29}" destId="{D0CEB05F-3B63-4CFB-8A91-3FA02DDEB76C}" srcOrd="1" destOrd="0" presId="urn:microsoft.com/office/officeart/2018/2/layout/IconVerticalSolidList"/>
    <dgm:cxn modelId="{988E851F-13DF-4FF7-8509-D2CA0DD6A0C9}" type="presParOf" srcId="{278E5CC3-BB81-4375-B79C-DE2E2F302D29}" destId="{A2ADBCB2-866A-46C9-8EFF-F52FBA4769DC}" srcOrd="2" destOrd="0" presId="urn:microsoft.com/office/officeart/2018/2/layout/IconVerticalSolidList"/>
    <dgm:cxn modelId="{C07EF58A-1511-431E-AAAE-5C0E7BBCF392}" type="presParOf" srcId="{278E5CC3-BB81-4375-B79C-DE2E2F302D29}" destId="{AF9C821F-9595-408F-B048-FDCC7C656761}" srcOrd="3" destOrd="0" presId="urn:microsoft.com/office/officeart/2018/2/layout/IconVerticalSolidList"/>
    <dgm:cxn modelId="{6D95D2BC-046D-4288-BC22-5D683F098792}" type="presParOf" srcId="{B2038113-E7B5-47A6-BDCE-DA4014E97ED3}" destId="{24C6A102-78AF-4674-9747-B8F84CB63234}" srcOrd="7" destOrd="0" presId="urn:microsoft.com/office/officeart/2018/2/layout/IconVerticalSolidList"/>
    <dgm:cxn modelId="{9068DB4E-81AE-4B17-9C7E-9C321B70E2B1}" type="presParOf" srcId="{B2038113-E7B5-47A6-BDCE-DA4014E97ED3}" destId="{1AE287FE-8F63-4865-8C80-649C8FBCADAE}" srcOrd="8" destOrd="0" presId="urn:microsoft.com/office/officeart/2018/2/layout/IconVerticalSolidList"/>
    <dgm:cxn modelId="{802A0443-6F06-41C4-9155-EB1D0300267B}" type="presParOf" srcId="{1AE287FE-8F63-4865-8C80-649C8FBCADAE}" destId="{047C1CB2-7233-4487-AFCC-A27313A4D197}" srcOrd="0" destOrd="0" presId="urn:microsoft.com/office/officeart/2018/2/layout/IconVerticalSolidList"/>
    <dgm:cxn modelId="{22225F66-63C7-4513-ACF8-49727E3D8C32}" type="presParOf" srcId="{1AE287FE-8F63-4865-8C80-649C8FBCADAE}" destId="{A12C7838-BE9D-4B70-B7A3-F7977976BCD0}" srcOrd="1" destOrd="0" presId="urn:microsoft.com/office/officeart/2018/2/layout/IconVerticalSolidList"/>
    <dgm:cxn modelId="{D247B1A3-DA9E-431B-B009-29206AE12DCD}" type="presParOf" srcId="{1AE287FE-8F63-4865-8C80-649C8FBCADAE}" destId="{304B715B-3D62-4ECD-A447-2A565033969C}" srcOrd="2" destOrd="0" presId="urn:microsoft.com/office/officeart/2018/2/layout/IconVerticalSolidList"/>
    <dgm:cxn modelId="{5533E3E7-1F0F-4876-881A-25842A212599}" type="presParOf" srcId="{1AE287FE-8F63-4865-8C80-649C8FBCADAE}" destId="{D8F5E5AF-E983-4511-BAC6-9B94562293B3}" srcOrd="3" destOrd="0" presId="urn:microsoft.com/office/officeart/2018/2/layout/IconVerticalSolidList"/>
    <dgm:cxn modelId="{45D54D73-6803-4786-AE2C-487551026783}" type="presParOf" srcId="{B2038113-E7B5-47A6-BDCE-DA4014E97ED3}" destId="{8160B71A-8E8D-4467-8879-74CD46F8D4FB}" srcOrd="9" destOrd="0" presId="urn:microsoft.com/office/officeart/2018/2/layout/IconVerticalSolidList"/>
    <dgm:cxn modelId="{4C44A7A9-EAA5-4E4E-A9A2-0101C2618FBA}" type="presParOf" srcId="{B2038113-E7B5-47A6-BDCE-DA4014E97ED3}" destId="{357B8596-F235-4C27-8A1A-B2E596699BCA}" srcOrd="10" destOrd="0" presId="urn:microsoft.com/office/officeart/2018/2/layout/IconVerticalSolidList"/>
    <dgm:cxn modelId="{9C574FE4-6092-4491-95E4-D10405FF096E}" type="presParOf" srcId="{357B8596-F235-4C27-8A1A-B2E596699BCA}" destId="{3922545B-53BA-40CF-A761-6C0E36CC3229}" srcOrd="0" destOrd="0" presId="urn:microsoft.com/office/officeart/2018/2/layout/IconVerticalSolidList"/>
    <dgm:cxn modelId="{D6BA72FD-186F-4E9D-9CE8-DCA637BE0F34}" type="presParOf" srcId="{357B8596-F235-4C27-8A1A-B2E596699BCA}" destId="{B874D185-49A3-493B-A18A-88BEAD6B0382}" srcOrd="1" destOrd="0" presId="urn:microsoft.com/office/officeart/2018/2/layout/IconVerticalSolidList"/>
    <dgm:cxn modelId="{A493BFA5-38C0-4305-9EC9-1F5B9E36E84A}" type="presParOf" srcId="{357B8596-F235-4C27-8A1A-B2E596699BCA}" destId="{1C9B5B11-69A8-4148-8A26-E41E0EDEC1ED}" srcOrd="2" destOrd="0" presId="urn:microsoft.com/office/officeart/2018/2/layout/IconVerticalSolidList"/>
    <dgm:cxn modelId="{4B000408-B2F3-48F2-932A-0E8ED1F253B4}" type="presParOf" srcId="{357B8596-F235-4C27-8A1A-B2E596699BCA}" destId="{53A8539B-E228-4010-AA8D-99017212CC8D}" srcOrd="3" destOrd="0" presId="urn:microsoft.com/office/officeart/2018/2/layout/IconVerticalSolidList"/>
    <dgm:cxn modelId="{3D72B47D-484C-4136-93B3-5785F9839491}" type="presParOf" srcId="{B2038113-E7B5-47A6-BDCE-DA4014E97ED3}" destId="{C981D592-C3BC-47F3-803A-65E50D838EA7}" srcOrd="11" destOrd="0" presId="urn:microsoft.com/office/officeart/2018/2/layout/IconVerticalSolidList"/>
    <dgm:cxn modelId="{6F5ECFF4-DF18-4C9B-98A6-1D9B5EB502FA}" type="presParOf" srcId="{B2038113-E7B5-47A6-BDCE-DA4014E97ED3}" destId="{4FA22D0B-2786-4766-81C9-39D2F327C38D}" srcOrd="12" destOrd="0" presId="urn:microsoft.com/office/officeart/2018/2/layout/IconVerticalSolidList"/>
    <dgm:cxn modelId="{7C91B890-09C4-42C1-9611-C4640927D2C2}" type="presParOf" srcId="{4FA22D0B-2786-4766-81C9-39D2F327C38D}" destId="{DE46DEF7-2FCF-4CEA-BC92-21D33A73D690}" srcOrd="0" destOrd="0" presId="urn:microsoft.com/office/officeart/2018/2/layout/IconVerticalSolidList"/>
    <dgm:cxn modelId="{B288ADBA-32E4-4EFF-B8DB-C65AF2BA19D0}" type="presParOf" srcId="{4FA22D0B-2786-4766-81C9-39D2F327C38D}" destId="{769DCDA0-598D-4C10-8899-8B4DE3D1B1C1}" srcOrd="1" destOrd="0" presId="urn:microsoft.com/office/officeart/2018/2/layout/IconVerticalSolidList"/>
    <dgm:cxn modelId="{4F11AF59-1CB6-462E-BD62-AF0785906CFC}" type="presParOf" srcId="{4FA22D0B-2786-4766-81C9-39D2F327C38D}" destId="{4FC1F622-7000-4945-830E-0ACF903B7590}" srcOrd="2" destOrd="0" presId="urn:microsoft.com/office/officeart/2018/2/layout/IconVerticalSolidList"/>
    <dgm:cxn modelId="{EC13793A-7985-47B9-B1F6-12541141A399}" type="presParOf" srcId="{4FA22D0B-2786-4766-81C9-39D2F327C38D}" destId="{5A3BE562-BD3F-4597-ACC5-BA3D2B55688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D835DF8-DE2D-41A2-A9D8-40802C79315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756145B-E029-4A40-8817-8DD57F73B658}">
      <dgm:prSet/>
      <dgm:spPr/>
      <dgm:t>
        <a:bodyPr/>
        <a:lstStyle/>
        <a:p>
          <a:r>
            <a:rPr lang="tr-TR"/>
            <a:t>Kalite mutlaka şartnameye uyacak</a:t>
          </a:r>
          <a:endParaRPr lang="en-US"/>
        </a:p>
      </dgm:t>
    </dgm:pt>
    <dgm:pt modelId="{5F2D1D0B-D2B6-492A-993C-B6A764C4DD28}" type="parTrans" cxnId="{373AF029-2A3C-4050-8030-7A58CE5046EB}">
      <dgm:prSet/>
      <dgm:spPr/>
      <dgm:t>
        <a:bodyPr/>
        <a:lstStyle/>
        <a:p>
          <a:endParaRPr lang="en-US"/>
        </a:p>
      </dgm:t>
    </dgm:pt>
    <dgm:pt modelId="{5E705273-8917-462F-9F71-5183D9D15CD6}" type="sibTrans" cxnId="{373AF029-2A3C-4050-8030-7A58CE5046EB}">
      <dgm:prSet/>
      <dgm:spPr/>
      <dgm:t>
        <a:bodyPr/>
        <a:lstStyle/>
        <a:p>
          <a:endParaRPr lang="en-US"/>
        </a:p>
      </dgm:t>
    </dgm:pt>
    <dgm:pt modelId="{C701A8F5-608D-4E84-A932-438382D78EBF}">
      <dgm:prSet/>
      <dgm:spPr/>
      <dgm:t>
        <a:bodyPr/>
        <a:lstStyle/>
        <a:p>
          <a:r>
            <a:rPr lang="tr-TR"/>
            <a:t>Tüm elementler aralık içinde olacak</a:t>
          </a:r>
          <a:endParaRPr lang="en-US"/>
        </a:p>
      </dgm:t>
    </dgm:pt>
    <dgm:pt modelId="{0AF38A30-99C0-422B-B306-0192529A176D}" type="parTrans" cxnId="{FD1536B5-58B8-4A72-8546-F181A324C0E7}">
      <dgm:prSet/>
      <dgm:spPr/>
      <dgm:t>
        <a:bodyPr/>
        <a:lstStyle/>
        <a:p>
          <a:endParaRPr lang="en-US"/>
        </a:p>
      </dgm:t>
    </dgm:pt>
    <dgm:pt modelId="{422AD0A7-0716-4ED6-9459-A7649C31144D}" type="sibTrans" cxnId="{FD1536B5-58B8-4A72-8546-F181A324C0E7}">
      <dgm:prSet/>
      <dgm:spPr/>
      <dgm:t>
        <a:bodyPr/>
        <a:lstStyle/>
        <a:p>
          <a:endParaRPr lang="en-US"/>
        </a:p>
      </dgm:t>
    </dgm:pt>
    <dgm:pt modelId="{BC4C863A-84DE-4129-AB51-2BF491F3645E}">
      <dgm:prSet/>
      <dgm:spPr/>
      <dgm:t>
        <a:bodyPr/>
        <a:lstStyle/>
        <a:p>
          <a:r>
            <a:rPr lang="tr-TR"/>
            <a:t>Müşteri reddi olmayacak</a:t>
          </a:r>
          <a:endParaRPr lang="en-US"/>
        </a:p>
      </dgm:t>
    </dgm:pt>
    <dgm:pt modelId="{7D0D5B3D-DCAE-4816-8C5B-CA5141D22853}" type="parTrans" cxnId="{A8DDB30A-204A-4CB6-88A0-65FC32E94460}">
      <dgm:prSet/>
      <dgm:spPr/>
      <dgm:t>
        <a:bodyPr/>
        <a:lstStyle/>
        <a:p>
          <a:endParaRPr lang="en-US"/>
        </a:p>
      </dgm:t>
    </dgm:pt>
    <dgm:pt modelId="{65D3DF72-E438-41C1-AD10-72B760DF3899}" type="sibTrans" cxnId="{A8DDB30A-204A-4CB6-88A0-65FC32E94460}">
      <dgm:prSet/>
      <dgm:spPr/>
      <dgm:t>
        <a:bodyPr/>
        <a:lstStyle/>
        <a:p>
          <a:endParaRPr lang="en-US"/>
        </a:p>
      </dgm:t>
    </dgm:pt>
    <dgm:pt modelId="{E0BCE2C7-161B-419F-ACFE-C4D7AFC31FA4}">
      <dgm:prSet/>
      <dgm:spPr/>
      <dgm:t>
        <a:bodyPr/>
        <a:lstStyle/>
        <a:p>
          <a:r>
            <a:rPr lang="tr-TR"/>
            <a:t>Zorunlu malzemeler kullanılacak</a:t>
          </a:r>
          <a:endParaRPr lang="en-US"/>
        </a:p>
      </dgm:t>
    </dgm:pt>
    <dgm:pt modelId="{E6CC4E8F-2889-46D1-A58F-59493001E798}" type="parTrans" cxnId="{8BFE144E-3EB6-421B-A176-73C8D683D6E8}">
      <dgm:prSet/>
      <dgm:spPr/>
      <dgm:t>
        <a:bodyPr/>
        <a:lstStyle/>
        <a:p>
          <a:endParaRPr lang="en-US"/>
        </a:p>
      </dgm:t>
    </dgm:pt>
    <dgm:pt modelId="{B926BE3C-3E39-4DD5-BF6A-BF25115C9F1E}" type="sibTrans" cxnId="{8BFE144E-3EB6-421B-A176-73C8D683D6E8}">
      <dgm:prSet/>
      <dgm:spPr/>
      <dgm:t>
        <a:bodyPr/>
        <a:lstStyle/>
        <a:p>
          <a:endParaRPr lang="en-US"/>
        </a:p>
      </dgm:t>
    </dgm:pt>
    <dgm:pt modelId="{76512B8D-951B-4BA0-8ADF-3C87F25AA4AE}">
      <dgm:prSet/>
      <dgm:spPr/>
      <dgm:t>
        <a:bodyPr/>
        <a:lstStyle/>
        <a:p>
          <a:r>
            <a:rPr lang="tr-TR"/>
            <a:t>İç hurda / yolluk / stok eritme yapılacak</a:t>
          </a:r>
          <a:endParaRPr lang="en-US"/>
        </a:p>
      </dgm:t>
    </dgm:pt>
    <dgm:pt modelId="{D9774F9D-11C0-4215-8374-CE670C1ECF1E}" type="parTrans" cxnId="{7B45687B-6FA2-4CD9-B7B0-3EE8AF13BD68}">
      <dgm:prSet/>
      <dgm:spPr/>
      <dgm:t>
        <a:bodyPr/>
        <a:lstStyle/>
        <a:p>
          <a:endParaRPr lang="en-US"/>
        </a:p>
      </dgm:t>
    </dgm:pt>
    <dgm:pt modelId="{34AC9B95-D5CA-48C6-B340-ED83AC2B1D39}" type="sibTrans" cxnId="{7B45687B-6FA2-4CD9-B7B0-3EE8AF13BD68}">
      <dgm:prSet/>
      <dgm:spPr/>
      <dgm:t>
        <a:bodyPr/>
        <a:lstStyle/>
        <a:p>
          <a:endParaRPr lang="en-US"/>
        </a:p>
      </dgm:t>
    </dgm:pt>
    <dgm:pt modelId="{F3DB7CFB-8A0D-43AE-9A79-CE89D24D1118}">
      <dgm:prSet/>
      <dgm:spPr/>
      <dgm:t>
        <a:bodyPr/>
        <a:lstStyle/>
        <a:p>
          <a:r>
            <a:rPr lang="tr-TR"/>
            <a:t>Toplam üretim sabit sayıda olacak(</a:t>
          </a:r>
          <a:r>
            <a:rPr lang="tr-TR" err="1"/>
            <a:t>örn</a:t>
          </a:r>
          <a:r>
            <a:rPr lang="tr-TR"/>
            <a:t>. 14 ton)</a:t>
          </a:r>
          <a:endParaRPr lang="en-US"/>
        </a:p>
      </dgm:t>
    </dgm:pt>
    <dgm:pt modelId="{1CDC23A2-1BD1-42D1-A466-E38AEF382E5E}" type="parTrans" cxnId="{089FBE9A-801F-44BB-8FA6-A47068D054B6}">
      <dgm:prSet/>
      <dgm:spPr/>
      <dgm:t>
        <a:bodyPr/>
        <a:lstStyle/>
        <a:p>
          <a:endParaRPr lang="en-US"/>
        </a:p>
      </dgm:t>
    </dgm:pt>
    <dgm:pt modelId="{50206BBA-375B-468A-AB65-137C0FE40E5B}" type="sibTrans" cxnId="{089FBE9A-801F-44BB-8FA6-A47068D054B6}">
      <dgm:prSet/>
      <dgm:spPr/>
      <dgm:t>
        <a:bodyPr/>
        <a:lstStyle/>
        <a:p>
          <a:endParaRPr lang="en-US"/>
        </a:p>
      </dgm:t>
    </dgm:pt>
    <dgm:pt modelId="{2900CC4A-8019-4D93-8268-58C043C54C4D}" type="pres">
      <dgm:prSet presAssocID="{2D835DF8-DE2D-41A2-A9D8-40802C793159}" presName="linear" presStyleCnt="0">
        <dgm:presLayoutVars>
          <dgm:animLvl val="lvl"/>
          <dgm:resizeHandles val="exact"/>
        </dgm:presLayoutVars>
      </dgm:prSet>
      <dgm:spPr/>
    </dgm:pt>
    <dgm:pt modelId="{08DCE44F-E907-47D4-8234-F7D7DDE9A8EC}" type="pres">
      <dgm:prSet presAssocID="{A756145B-E029-4A40-8817-8DD57F73B658}" presName="parentText" presStyleLbl="node1" presStyleIdx="0" presStyleCnt="6">
        <dgm:presLayoutVars>
          <dgm:chMax val="0"/>
          <dgm:bulletEnabled val="1"/>
        </dgm:presLayoutVars>
      </dgm:prSet>
      <dgm:spPr/>
    </dgm:pt>
    <dgm:pt modelId="{B2C16C44-B634-4F3B-A701-C61449B7EE8F}" type="pres">
      <dgm:prSet presAssocID="{5E705273-8917-462F-9F71-5183D9D15CD6}" presName="spacer" presStyleCnt="0"/>
      <dgm:spPr/>
    </dgm:pt>
    <dgm:pt modelId="{7EA81CCD-52B5-4C4C-A5E6-A27D9A704E33}" type="pres">
      <dgm:prSet presAssocID="{C701A8F5-608D-4E84-A932-438382D78EBF}" presName="parentText" presStyleLbl="node1" presStyleIdx="1" presStyleCnt="6">
        <dgm:presLayoutVars>
          <dgm:chMax val="0"/>
          <dgm:bulletEnabled val="1"/>
        </dgm:presLayoutVars>
      </dgm:prSet>
      <dgm:spPr/>
    </dgm:pt>
    <dgm:pt modelId="{2F24403F-6F5C-44D8-998B-E4D7FF2FC130}" type="pres">
      <dgm:prSet presAssocID="{422AD0A7-0716-4ED6-9459-A7649C31144D}" presName="spacer" presStyleCnt="0"/>
      <dgm:spPr/>
    </dgm:pt>
    <dgm:pt modelId="{542A5763-6CF4-4F0B-934B-8548C8F13137}" type="pres">
      <dgm:prSet presAssocID="{BC4C863A-84DE-4129-AB51-2BF491F3645E}" presName="parentText" presStyleLbl="node1" presStyleIdx="2" presStyleCnt="6">
        <dgm:presLayoutVars>
          <dgm:chMax val="0"/>
          <dgm:bulletEnabled val="1"/>
        </dgm:presLayoutVars>
      </dgm:prSet>
      <dgm:spPr/>
    </dgm:pt>
    <dgm:pt modelId="{58F90231-3BCD-43ED-9FC8-00A5DA9FCBD9}" type="pres">
      <dgm:prSet presAssocID="{65D3DF72-E438-41C1-AD10-72B760DF3899}" presName="spacer" presStyleCnt="0"/>
      <dgm:spPr/>
    </dgm:pt>
    <dgm:pt modelId="{5DF6EFA7-2E97-4BA7-8904-6C6D123315EA}" type="pres">
      <dgm:prSet presAssocID="{E0BCE2C7-161B-419F-ACFE-C4D7AFC31FA4}" presName="parentText" presStyleLbl="node1" presStyleIdx="3" presStyleCnt="6">
        <dgm:presLayoutVars>
          <dgm:chMax val="0"/>
          <dgm:bulletEnabled val="1"/>
        </dgm:presLayoutVars>
      </dgm:prSet>
      <dgm:spPr/>
    </dgm:pt>
    <dgm:pt modelId="{4BD3290C-E0E3-4AA9-B6BE-3C53D0D78880}" type="pres">
      <dgm:prSet presAssocID="{B926BE3C-3E39-4DD5-BF6A-BF25115C9F1E}" presName="spacer" presStyleCnt="0"/>
      <dgm:spPr/>
    </dgm:pt>
    <dgm:pt modelId="{8D676D65-0C84-4D5E-B048-7D2573AD6ACD}" type="pres">
      <dgm:prSet presAssocID="{76512B8D-951B-4BA0-8ADF-3C87F25AA4AE}" presName="parentText" presStyleLbl="node1" presStyleIdx="4" presStyleCnt="6">
        <dgm:presLayoutVars>
          <dgm:chMax val="0"/>
          <dgm:bulletEnabled val="1"/>
        </dgm:presLayoutVars>
      </dgm:prSet>
      <dgm:spPr/>
    </dgm:pt>
    <dgm:pt modelId="{A27B513E-58EC-44F4-97C4-8F2FF982FC51}" type="pres">
      <dgm:prSet presAssocID="{34AC9B95-D5CA-48C6-B340-ED83AC2B1D39}" presName="spacer" presStyleCnt="0"/>
      <dgm:spPr/>
    </dgm:pt>
    <dgm:pt modelId="{81D8CFEB-B79D-4912-869E-47C80961BFDB}" type="pres">
      <dgm:prSet presAssocID="{F3DB7CFB-8A0D-43AE-9A79-CE89D24D1118}" presName="parentText" presStyleLbl="node1" presStyleIdx="5" presStyleCnt="6">
        <dgm:presLayoutVars>
          <dgm:chMax val="0"/>
          <dgm:bulletEnabled val="1"/>
        </dgm:presLayoutVars>
      </dgm:prSet>
      <dgm:spPr/>
    </dgm:pt>
  </dgm:ptLst>
  <dgm:cxnLst>
    <dgm:cxn modelId="{A8DDB30A-204A-4CB6-88A0-65FC32E94460}" srcId="{2D835DF8-DE2D-41A2-A9D8-40802C793159}" destId="{BC4C863A-84DE-4129-AB51-2BF491F3645E}" srcOrd="2" destOrd="0" parTransId="{7D0D5B3D-DCAE-4816-8C5B-CA5141D22853}" sibTransId="{65D3DF72-E438-41C1-AD10-72B760DF3899}"/>
    <dgm:cxn modelId="{4A31531F-3695-4ACD-8E61-48774A8DD695}" type="presOf" srcId="{C701A8F5-608D-4E84-A932-438382D78EBF}" destId="{7EA81CCD-52B5-4C4C-A5E6-A27D9A704E33}" srcOrd="0" destOrd="0" presId="urn:microsoft.com/office/officeart/2005/8/layout/vList2"/>
    <dgm:cxn modelId="{373AF029-2A3C-4050-8030-7A58CE5046EB}" srcId="{2D835DF8-DE2D-41A2-A9D8-40802C793159}" destId="{A756145B-E029-4A40-8817-8DD57F73B658}" srcOrd="0" destOrd="0" parTransId="{5F2D1D0B-D2B6-492A-993C-B6A764C4DD28}" sibTransId="{5E705273-8917-462F-9F71-5183D9D15CD6}"/>
    <dgm:cxn modelId="{8BFE144E-3EB6-421B-A176-73C8D683D6E8}" srcId="{2D835DF8-DE2D-41A2-A9D8-40802C793159}" destId="{E0BCE2C7-161B-419F-ACFE-C4D7AFC31FA4}" srcOrd="3" destOrd="0" parTransId="{E6CC4E8F-2889-46D1-A58F-59493001E798}" sibTransId="{B926BE3C-3E39-4DD5-BF6A-BF25115C9F1E}"/>
    <dgm:cxn modelId="{0301674F-326D-455A-8F42-8A7E747935F5}" type="presOf" srcId="{E0BCE2C7-161B-419F-ACFE-C4D7AFC31FA4}" destId="{5DF6EFA7-2E97-4BA7-8904-6C6D123315EA}" srcOrd="0" destOrd="0" presId="urn:microsoft.com/office/officeart/2005/8/layout/vList2"/>
    <dgm:cxn modelId="{95EE2450-09F4-4B8E-8667-61032795FB40}" type="presOf" srcId="{2D835DF8-DE2D-41A2-A9D8-40802C793159}" destId="{2900CC4A-8019-4D93-8268-58C043C54C4D}" srcOrd="0" destOrd="0" presId="urn:microsoft.com/office/officeart/2005/8/layout/vList2"/>
    <dgm:cxn modelId="{84D7EE73-1426-4C35-8923-0B4A3B2230BF}" type="presOf" srcId="{BC4C863A-84DE-4129-AB51-2BF491F3645E}" destId="{542A5763-6CF4-4F0B-934B-8548C8F13137}" srcOrd="0" destOrd="0" presId="urn:microsoft.com/office/officeart/2005/8/layout/vList2"/>
    <dgm:cxn modelId="{AE20F275-FF31-4530-8DA1-D61DCD920029}" type="presOf" srcId="{F3DB7CFB-8A0D-43AE-9A79-CE89D24D1118}" destId="{81D8CFEB-B79D-4912-869E-47C80961BFDB}" srcOrd="0" destOrd="0" presId="urn:microsoft.com/office/officeart/2005/8/layout/vList2"/>
    <dgm:cxn modelId="{7B45687B-6FA2-4CD9-B7B0-3EE8AF13BD68}" srcId="{2D835DF8-DE2D-41A2-A9D8-40802C793159}" destId="{76512B8D-951B-4BA0-8ADF-3C87F25AA4AE}" srcOrd="4" destOrd="0" parTransId="{D9774F9D-11C0-4215-8374-CE670C1ECF1E}" sibTransId="{34AC9B95-D5CA-48C6-B340-ED83AC2B1D39}"/>
    <dgm:cxn modelId="{089FBE9A-801F-44BB-8FA6-A47068D054B6}" srcId="{2D835DF8-DE2D-41A2-A9D8-40802C793159}" destId="{F3DB7CFB-8A0D-43AE-9A79-CE89D24D1118}" srcOrd="5" destOrd="0" parTransId="{1CDC23A2-1BD1-42D1-A466-E38AEF382E5E}" sibTransId="{50206BBA-375B-468A-AB65-137C0FE40E5B}"/>
    <dgm:cxn modelId="{FD1536B5-58B8-4A72-8546-F181A324C0E7}" srcId="{2D835DF8-DE2D-41A2-A9D8-40802C793159}" destId="{C701A8F5-608D-4E84-A932-438382D78EBF}" srcOrd="1" destOrd="0" parTransId="{0AF38A30-99C0-422B-B306-0192529A176D}" sibTransId="{422AD0A7-0716-4ED6-9459-A7649C31144D}"/>
    <dgm:cxn modelId="{2B15D3C3-0D6F-4253-BBEB-27EE7AC6B20F}" type="presOf" srcId="{A756145B-E029-4A40-8817-8DD57F73B658}" destId="{08DCE44F-E907-47D4-8234-F7D7DDE9A8EC}" srcOrd="0" destOrd="0" presId="urn:microsoft.com/office/officeart/2005/8/layout/vList2"/>
    <dgm:cxn modelId="{D1C457EC-A6D1-4675-9DDC-848DFE49C23C}" type="presOf" srcId="{76512B8D-951B-4BA0-8ADF-3C87F25AA4AE}" destId="{8D676D65-0C84-4D5E-B048-7D2573AD6ACD}" srcOrd="0" destOrd="0" presId="urn:microsoft.com/office/officeart/2005/8/layout/vList2"/>
    <dgm:cxn modelId="{1EC2BDE5-2D8A-4D04-A5E5-D1052BCE891D}" type="presParOf" srcId="{2900CC4A-8019-4D93-8268-58C043C54C4D}" destId="{08DCE44F-E907-47D4-8234-F7D7DDE9A8EC}" srcOrd="0" destOrd="0" presId="urn:microsoft.com/office/officeart/2005/8/layout/vList2"/>
    <dgm:cxn modelId="{954EA5B9-9489-4BF0-9EF7-F3A05B484A15}" type="presParOf" srcId="{2900CC4A-8019-4D93-8268-58C043C54C4D}" destId="{B2C16C44-B634-4F3B-A701-C61449B7EE8F}" srcOrd="1" destOrd="0" presId="urn:microsoft.com/office/officeart/2005/8/layout/vList2"/>
    <dgm:cxn modelId="{4BA9D984-1C55-49B5-95E9-6E6A355AB25E}" type="presParOf" srcId="{2900CC4A-8019-4D93-8268-58C043C54C4D}" destId="{7EA81CCD-52B5-4C4C-A5E6-A27D9A704E33}" srcOrd="2" destOrd="0" presId="urn:microsoft.com/office/officeart/2005/8/layout/vList2"/>
    <dgm:cxn modelId="{5EDB869D-215B-4B01-B0AD-4C9B0D655A1E}" type="presParOf" srcId="{2900CC4A-8019-4D93-8268-58C043C54C4D}" destId="{2F24403F-6F5C-44D8-998B-E4D7FF2FC130}" srcOrd="3" destOrd="0" presId="urn:microsoft.com/office/officeart/2005/8/layout/vList2"/>
    <dgm:cxn modelId="{85DDB59D-FEB6-46A1-89E5-E7926F69C531}" type="presParOf" srcId="{2900CC4A-8019-4D93-8268-58C043C54C4D}" destId="{542A5763-6CF4-4F0B-934B-8548C8F13137}" srcOrd="4" destOrd="0" presId="urn:microsoft.com/office/officeart/2005/8/layout/vList2"/>
    <dgm:cxn modelId="{B7513F76-67C7-407E-B6BD-95AD8F2D29C8}" type="presParOf" srcId="{2900CC4A-8019-4D93-8268-58C043C54C4D}" destId="{58F90231-3BCD-43ED-9FC8-00A5DA9FCBD9}" srcOrd="5" destOrd="0" presId="urn:microsoft.com/office/officeart/2005/8/layout/vList2"/>
    <dgm:cxn modelId="{60C63A8C-3C3F-45AB-A08D-56606BC3817B}" type="presParOf" srcId="{2900CC4A-8019-4D93-8268-58C043C54C4D}" destId="{5DF6EFA7-2E97-4BA7-8904-6C6D123315EA}" srcOrd="6" destOrd="0" presId="urn:microsoft.com/office/officeart/2005/8/layout/vList2"/>
    <dgm:cxn modelId="{0FF2156B-5A18-4D78-A184-1F70DDBBEBBB}" type="presParOf" srcId="{2900CC4A-8019-4D93-8268-58C043C54C4D}" destId="{4BD3290C-E0E3-4AA9-B6BE-3C53D0D78880}" srcOrd="7" destOrd="0" presId="urn:microsoft.com/office/officeart/2005/8/layout/vList2"/>
    <dgm:cxn modelId="{F80B3763-D474-4D7A-BA0B-F0EF458D9283}" type="presParOf" srcId="{2900CC4A-8019-4D93-8268-58C043C54C4D}" destId="{8D676D65-0C84-4D5E-B048-7D2573AD6ACD}" srcOrd="8" destOrd="0" presId="urn:microsoft.com/office/officeart/2005/8/layout/vList2"/>
    <dgm:cxn modelId="{77949E5D-5532-4C99-B99A-74111FC79594}" type="presParOf" srcId="{2900CC4A-8019-4D93-8268-58C043C54C4D}" destId="{A27B513E-58EC-44F4-97C4-8F2FF982FC51}" srcOrd="9" destOrd="0" presId="urn:microsoft.com/office/officeart/2005/8/layout/vList2"/>
    <dgm:cxn modelId="{A0AE12FF-2309-4DED-877F-AD34D3694E89}" type="presParOf" srcId="{2900CC4A-8019-4D93-8268-58C043C54C4D}" destId="{81D8CFEB-B79D-4912-869E-47C80961BFDB}"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81BD3BB-AB51-4F06-B0A0-7B2DF2A7EB6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BCB5E0F-49E3-41D5-BB35-CCF4D06B0241}">
      <dgm:prSet/>
      <dgm:spPr/>
      <dgm:t>
        <a:bodyPr/>
        <a:lstStyle/>
        <a:p>
          <a:pPr>
            <a:lnSpc>
              <a:spcPct val="100000"/>
            </a:lnSpc>
          </a:pPr>
          <a:r>
            <a:rPr lang="en-US"/>
            <a:t>Her hammaddenin maliyeti farklıdır</a:t>
          </a:r>
        </a:p>
      </dgm:t>
    </dgm:pt>
    <dgm:pt modelId="{4E265F02-0305-463C-84C3-E5A2264D2BE3}" type="parTrans" cxnId="{96A0C706-ADC7-41D4-93A1-8ECFC7CE735E}">
      <dgm:prSet/>
      <dgm:spPr/>
      <dgm:t>
        <a:bodyPr/>
        <a:lstStyle/>
        <a:p>
          <a:endParaRPr lang="en-US"/>
        </a:p>
      </dgm:t>
    </dgm:pt>
    <dgm:pt modelId="{E87A4B4A-152A-4C43-BAAD-3AB7F00AAB84}" type="sibTrans" cxnId="{96A0C706-ADC7-41D4-93A1-8ECFC7CE735E}">
      <dgm:prSet/>
      <dgm:spPr/>
      <dgm:t>
        <a:bodyPr/>
        <a:lstStyle/>
        <a:p>
          <a:endParaRPr lang="en-US"/>
        </a:p>
      </dgm:t>
    </dgm:pt>
    <dgm:pt modelId="{9050BF04-3D9E-437B-A64A-14F81410551D}">
      <dgm:prSet/>
      <dgm:spPr/>
      <dgm:t>
        <a:bodyPr/>
        <a:lstStyle/>
        <a:p>
          <a:pPr>
            <a:lnSpc>
              <a:spcPct val="100000"/>
            </a:lnSpc>
          </a:pPr>
          <a:r>
            <a:rPr lang="en-US"/>
            <a:t>Hurda → ucuz</a:t>
          </a:r>
        </a:p>
      </dgm:t>
    </dgm:pt>
    <dgm:pt modelId="{B774E56A-F6EE-4646-9F47-FC32C20328B3}" type="parTrans" cxnId="{D2CAEA20-694C-4C48-9C09-F77B52C90D97}">
      <dgm:prSet/>
      <dgm:spPr/>
      <dgm:t>
        <a:bodyPr/>
        <a:lstStyle/>
        <a:p>
          <a:endParaRPr lang="en-US"/>
        </a:p>
      </dgm:t>
    </dgm:pt>
    <dgm:pt modelId="{2D34B0EA-5A11-464E-82D7-727E13E65C83}" type="sibTrans" cxnId="{D2CAEA20-694C-4C48-9C09-F77B52C90D97}">
      <dgm:prSet/>
      <dgm:spPr/>
      <dgm:t>
        <a:bodyPr/>
        <a:lstStyle/>
        <a:p>
          <a:endParaRPr lang="en-US"/>
        </a:p>
      </dgm:t>
    </dgm:pt>
    <dgm:pt modelId="{195E3F4A-56EA-4A81-80C8-1F8F037BA1E8}">
      <dgm:prSet/>
      <dgm:spPr/>
      <dgm:t>
        <a:bodyPr/>
        <a:lstStyle/>
        <a:p>
          <a:pPr>
            <a:lnSpc>
              <a:spcPct val="100000"/>
            </a:lnSpc>
          </a:pPr>
          <a:r>
            <a:rPr lang="en-US"/>
            <a:t>Pik → orta</a:t>
          </a:r>
        </a:p>
      </dgm:t>
    </dgm:pt>
    <dgm:pt modelId="{6540A326-F50C-4442-A232-BF990820366F}" type="parTrans" cxnId="{1350FE97-CA83-4D95-8A4C-F0373AEEE5DD}">
      <dgm:prSet/>
      <dgm:spPr/>
      <dgm:t>
        <a:bodyPr/>
        <a:lstStyle/>
        <a:p>
          <a:endParaRPr lang="en-US"/>
        </a:p>
      </dgm:t>
    </dgm:pt>
    <dgm:pt modelId="{64369BB1-ACF2-48A7-BA32-7F3467DDA708}" type="sibTrans" cxnId="{1350FE97-CA83-4D95-8A4C-F0373AEEE5DD}">
      <dgm:prSet/>
      <dgm:spPr/>
      <dgm:t>
        <a:bodyPr/>
        <a:lstStyle/>
        <a:p>
          <a:endParaRPr lang="en-US"/>
        </a:p>
      </dgm:t>
    </dgm:pt>
    <dgm:pt modelId="{B6CB90FF-D845-43CE-9B43-D022AD3E27C8}">
      <dgm:prSet/>
      <dgm:spPr/>
      <dgm:t>
        <a:bodyPr/>
        <a:lstStyle/>
        <a:p>
          <a:pPr>
            <a:lnSpc>
              <a:spcPct val="100000"/>
            </a:lnSpc>
          </a:pPr>
          <a:r>
            <a:rPr lang="en-US"/>
            <a:t>Ferro alaşım → pahalı</a:t>
          </a:r>
        </a:p>
      </dgm:t>
    </dgm:pt>
    <dgm:pt modelId="{4E62EB28-9072-40CB-BF7C-B7E16A97FBA4}" type="parTrans" cxnId="{6584A817-B42F-40BD-8AB3-98F3CB9BC968}">
      <dgm:prSet/>
      <dgm:spPr/>
      <dgm:t>
        <a:bodyPr/>
        <a:lstStyle/>
        <a:p>
          <a:endParaRPr lang="en-US"/>
        </a:p>
      </dgm:t>
    </dgm:pt>
    <dgm:pt modelId="{CC16986A-D4BC-48BB-B719-1698013C3F59}" type="sibTrans" cxnId="{6584A817-B42F-40BD-8AB3-98F3CB9BC968}">
      <dgm:prSet/>
      <dgm:spPr/>
      <dgm:t>
        <a:bodyPr/>
        <a:lstStyle/>
        <a:p>
          <a:endParaRPr lang="en-US"/>
        </a:p>
      </dgm:t>
    </dgm:pt>
    <dgm:pt modelId="{68F2A742-C964-4DE3-832A-BAA7B26F0871}">
      <dgm:prSet/>
      <dgm:spPr/>
      <dgm:t>
        <a:bodyPr/>
        <a:lstStyle/>
        <a:p>
          <a:pPr>
            <a:lnSpc>
              <a:spcPct val="100000"/>
            </a:lnSpc>
          </a:pPr>
          <a:r>
            <a:rPr lang="en-US"/>
            <a:t>Her malzeme element taşır</a:t>
          </a:r>
        </a:p>
      </dgm:t>
    </dgm:pt>
    <dgm:pt modelId="{571BEDF6-B22F-4B2B-BC18-D8D821E12BD4}" type="parTrans" cxnId="{C7FD4450-737E-4806-B56A-4A1E15675E82}">
      <dgm:prSet/>
      <dgm:spPr/>
      <dgm:t>
        <a:bodyPr/>
        <a:lstStyle/>
        <a:p>
          <a:endParaRPr lang="en-US"/>
        </a:p>
      </dgm:t>
    </dgm:pt>
    <dgm:pt modelId="{DE4BC097-429A-44B3-AD26-05EDD4583846}" type="sibTrans" cxnId="{C7FD4450-737E-4806-B56A-4A1E15675E82}">
      <dgm:prSet/>
      <dgm:spPr/>
      <dgm:t>
        <a:bodyPr/>
        <a:lstStyle/>
        <a:p>
          <a:endParaRPr lang="en-US"/>
        </a:p>
      </dgm:t>
    </dgm:pt>
    <dgm:pt modelId="{0DE73992-C845-403B-A756-5508BE789318}">
      <dgm:prSet/>
      <dgm:spPr/>
      <dgm:t>
        <a:bodyPr/>
        <a:lstStyle/>
        <a:p>
          <a:pPr>
            <a:lnSpc>
              <a:spcPct val="100000"/>
            </a:lnSpc>
          </a:pPr>
          <a:r>
            <a:rPr lang="en-US"/>
            <a:t>Model hem maliyeti hem kimyayı birlikte hesaplar</a:t>
          </a:r>
        </a:p>
      </dgm:t>
    </dgm:pt>
    <dgm:pt modelId="{7330A2BC-9C55-4645-8699-A4C9C4A76381}" type="parTrans" cxnId="{ED5636FC-6397-498C-BCDF-637AED27F449}">
      <dgm:prSet/>
      <dgm:spPr/>
      <dgm:t>
        <a:bodyPr/>
        <a:lstStyle/>
        <a:p>
          <a:endParaRPr lang="en-US"/>
        </a:p>
      </dgm:t>
    </dgm:pt>
    <dgm:pt modelId="{AF3DABA1-779D-44F3-8F9E-3DCC58445319}" type="sibTrans" cxnId="{ED5636FC-6397-498C-BCDF-637AED27F449}">
      <dgm:prSet/>
      <dgm:spPr/>
      <dgm:t>
        <a:bodyPr/>
        <a:lstStyle/>
        <a:p>
          <a:endParaRPr lang="en-US"/>
        </a:p>
      </dgm:t>
    </dgm:pt>
    <dgm:pt modelId="{42611791-3BC6-41CD-A9E2-CD6987FF96AC}" type="pres">
      <dgm:prSet presAssocID="{681BD3BB-AB51-4F06-B0A0-7B2DF2A7EB6B}" presName="root" presStyleCnt="0">
        <dgm:presLayoutVars>
          <dgm:dir/>
          <dgm:resizeHandles val="exact"/>
        </dgm:presLayoutVars>
      </dgm:prSet>
      <dgm:spPr/>
    </dgm:pt>
    <dgm:pt modelId="{7ADC1177-B2A9-4699-9185-199CF070CACF}" type="pres">
      <dgm:prSet presAssocID="{ABCB5E0F-49E3-41D5-BB35-CCF4D06B0241}" presName="compNode" presStyleCnt="0"/>
      <dgm:spPr/>
    </dgm:pt>
    <dgm:pt modelId="{D5E33455-466D-4BCC-8616-AF63BE97D478}" type="pres">
      <dgm:prSet presAssocID="{ABCB5E0F-49E3-41D5-BB35-CCF4D06B0241}" presName="bgRect" presStyleLbl="bgShp" presStyleIdx="0" presStyleCnt="3"/>
      <dgm:spPr/>
    </dgm:pt>
    <dgm:pt modelId="{75EBE34E-C71F-41F0-AB7E-851FC509AAD7}" type="pres">
      <dgm:prSet presAssocID="{ABCB5E0F-49E3-41D5-BB35-CCF4D06B024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ara"/>
        </a:ext>
      </dgm:extLst>
    </dgm:pt>
    <dgm:pt modelId="{FE2F7741-A3DB-4A92-8C2B-75A3576B1875}" type="pres">
      <dgm:prSet presAssocID="{ABCB5E0F-49E3-41D5-BB35-CCF4D06B0241}" presName="spaceRect" presStyleCnt="0"/>
      <dgm:spPr/>
    </dgm:pt>
    <dgm:pt modelId="{42425C01-EB42-466D-8A57-4D6C4F6CDD7E}" type="pres">
      <dgm:prSet presAssocID="{ABCB5E0F-49E3-41D5-BB35-CCF4D06B0241}" presName="parTx" presStyleLbl="revTx" presStyleIdx="0" presStyleCnt="4">
        <dgm:presLayoutVars>
          <dgm:chMax val="0"/>
          <dgm:chPref val="0"/>
        </dgm:presLayoutVars>
      </dgm:prSet>
      <dgm:spPr/>
    </dgm:pt>
    <dgm:pt modelId="{E1C4E141-6FBB-4DD8-AABB-9EC94D989D01}" type="pres">
      <dgm:prSet presAssocID="{ABCB5E0F-49E3-41D5-BB35-CCF4D06B0241}" presName="desTx" presStyleLbl="revTx" presStyleIdx="1" presStyleCnt="4">
        <dgm:presLayoutVars/>
      </dgm:prSet>
      <dgm:spPr/>
    </dgm:pt>
    <dgm:pt modelId="{93D1ECD1-9D87-45F4-BFCE-1A5FF7E74BD8}" type="pres">
      <dgm:prSet presAssocID="{E87A4B4A-152A-4C43-BAAD-3AB7F00AAB84}" presName="sibTrans" presStyleCnt="0"/>
      <dgm:spPr/>
    </dgm:pt>
    <dgm:pt modelId="{AF824121-F449-41AE-9607-A267F9D318A5}" type="pres">
      <dgm:prSet presAssocID="{68F2A742-C964-4DE3-832A-BAA7B26F0871}" presName="compNode" presStyleCnt="0"/>
      <dgm:spPr/>
    </dgm:pt>
    <dgm:pt modelId="{75A7B7F3-7433-4450-BB30-8BED05295BCF}" type="pres">
      <dgm:prSet presAssocID="{68F2A742-C964-4DE3-832A-BAA7B26F0871}" presName="bgRect" presStyleLbl="bgShp" presStyleIdx="1" presStyleCnt="3"/>
      <dgm:spPr/>
    </dgm:pt>
    <dgm:pt modelId="{D9EE0D9E-75B8-42EE-8C4E-8EC9D19CDD65}" type="pres">
      <dgm:prSet presAssocID="{68F2A742-C964-4DE3-832A-BAA7B26F0871}"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m Kap"/>
        </a:ext>
      </dgm:extLst>
    </dgm:pt>
    <dgm:pt modelId="{A3B70B7C-2CED-440C-97B1-2F9FF6F44177}" type="pres">
      <dgm:prSet presAssocID="{68F2A742-C964-4DE3-832A-BAA7B26F0871}" presName="spaceRect" presStyleCnt="0"/>
      <dgm:spPr/>
    </dgm:pt>
    <dgm:pt modelId="{24AA2AC4-BE70-41E8-96CA-3EB3F2EB6351}" type="pres">
      <dgm:prSet presAssocID="{68F2A742-C964-4DE3-832A-BAA7B26F0871}" presName="parTx" presStyleLbl="revTx" presStyleIdx="2" presStyleCnt="4">
        <dgm:presLayoutVars>
          <dgm:chMax val="0"/>
          <dgm:chPref val="0"/>
        </dgm:presLayoutVars>
      </dgm:prSet>
      <dgm:spPr/>
    </dgm:pt>
    <dgm:pt modelId="{6D474804-D85C-42C3-96E3-49947461A0F9}" type="pres">
      <dgm:prSet presAssocID="{DE4BC097-429A-44B3-AD26-05EDD4583846}" presName="sibTrans" presStyleCnt="0"/>
      <dgm:spPr/>
    </dgm:pt>
    <dgm:pt modelId="{A5AB7CD7-36C6-4928-85C0-9D08DA40E76B}" type="pres">
      <dgm:prSet presAssocID="{0DE73992-C845-403B-A756-5508BE789318}" presName="compNode" presStyleCnt="0"/>
      <dgm:spPr/>
    </dgm:pt>
    <dgm:pt modelId="{A6B585AE-96A2-4F5F-BC1B-25D4A84FEF6A}" type="pres">
      <dgm:prSet presAssocID="{0DE73992-C845-403B-A756-5508BE789318}" presName="bgRect" presStyleLbl="bgShp" presStyleIdx="2" presStyleCnt="3"/>
      <dgm:spPr/>
    </dgm:pt>
    <dgm:pt modelId="{CFA9630C-CB2B-4C10-A11B-8B53CB39CBD0}" type="pres">
      <dgm:prSet presAssocID="{0DE73992-C845-403B-A756-5508BE78931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adeni paralar"/>
        </a:ext>
      </dgm:extLst>
    </dgm:pt>
    <dgm:pt modelId="{943BFFFB-F196-4B9C-B83E-72168FAE9E66}" type="pres">
      <dgm:prSet presAssocID="{0DE73992-C845-403B-A756-5508BE789318}" presName="spaceRect" presStyleCnt="0"/>
      <dgm:spPr/>
    </dgm:pt>
    <dgm:pt modelId="{96AD45F4-2889-4F63-8D73-AC4BBAB27BB0}" type="pres">
      <dgm:prSet presAssocID="{0DE73992-C845-403B-A756-5508BE789318}" presName="parTx" presStyleLbl="revTx" presStyleIdx="3" presStyleCnt="4">
        <dgm:presLayoutVars>
          <dgm:chMax val="0"/>
          <dgm:chPref val="0"/>
        </dgm:presLayoutVars>
      </dgm:prSet>
      <dgm:spPr/>
    </dgm:pt>
  </dgm:ptLst>
  <dgm:cxnLst>
    <dgm:cxn modelId="{96A0C706-ADC7-41D4-93A1-8ECFC7CE735E}" srcId="{681BD3BB-AB51-4F06-B0A0-7B2DF2A7EB6B}" destId="{ABCB5E0F-49E3-41D5-BB35-CCF4D06B0241}" srcOrd="0" destOrd="0" parTransId="{4E265F02-0305-463C-84C3-E5A2264D2BE3}" sibTransId="{E87A4B4A-152A-4C43-BAAD-3AB7F00AAB84}"/>
    <dgm:cxn modelId="{6584A817-B42F-40BD-8AB3-98F3CB9BC968}" srcId="{ABCB5E0F-49E3-41D5-BB35-CCF4D06B0241}" destId="{B6CB90FF-D845-43CE-9B43-D022AD3E27C8}" srcOrd="2" destOrd="0" parTransId="{4E62EB28-9072-40CB-BF7C-B7E16A97FBA4}" sibTransId="{CC16986A-D4BC-48BB-B719-1698013C3F59}"/>
    <dgm:cxn modelId="{4E9B3618-192F-4E77-BE15-460BF6F86C3A}" type="presOf" srcId="{195E3F4A-56EA-4A81-80C8-1F8F037BA1E8}" destId="{E1C4E141-6FBB-4DD8-AABB-9EC94D989D01}" srcOrd="0" destOrd="1" presId="urn:microsoft.com/office/officeart/2018/2/layout/IconVerticalSolidList"/>
    <dgm:cxn modelId="{D2CAEA20-694C-4C48-9C09-F77B52C90D97}" srcId="{ABCB5E0F-49E3-41D5-BB35-CCF4D06B0241}" destId="{9050BF04-3D9E-437B-A64A-14F81410551D}" srcOrd="0" destOrd="0" parTransId="{B774E56A-F6EE-4646-9F47-FC32C20328B3}" sibTransId="{2D34B0EA-5A11-464E-82D7-727E13E65C83}"/>
    <dgm:cxn modelId="{E829EF66-AD05-426A-8EC5-8065B41D6CD0}" type="presOf" srcId="{0DE73992-C845-403B-A756-5508BE789318}" destId="{96AD45F4-2889-4F63-8D73-AC4BBAB27BB0}" srcOrd="0" destOrd="0" presId="urn:microsoft.com/office/officeart/2018/2/layout/IconVerticalSolidList"/>
    <dgm:cxn modelId="{C7FD4450-737E-4806-B56A-4A1E15675E82}" srcId="{681BD3BB-AB51-4F06-B0A0-7B2DF2A7EB6B}" destId="{68F2A742-C964-4DE3-832A-BAA7B26F0871}" srcOrd="1" destOrd="0" parTransId="{571BEDF6-B22F-4B2B-BC18-D8D821E12BD4}" sibTransId="{DE4BC097-429A-44B3-AD26-05EDD4583846}"/>
    <dgm:cxn modelId="{4576DF77-1A3D-4211-B9EE-BD0F1FA3D90B}" type="presOf" srcId="{68F2A742-C964-4DE3-832A-BAA7B26F0871}" destId="{24AA2AC4-BE70-41E8-96CA-3EB3F2EB6351}" srcOrd="0" destOrd="0" presId="urn:microsoft.com/office/officeart/2018/2/layout/IconVerticalSolidList"/>
    <dgm:cxn modelId="{56D5F058-140D-492F-927B-BFF9B7DA412B}" type="presOf" srcId="{ABCB5E0F-49E3-41D5-BB35-CCF4D06B0241}" destId="{42425C01-EB42-466D-8A57-4D6C4F6CDD7E}" srcOrd="0" destOrd="0" presId="urn:microsoft.com/office/officeart/2018/2/layout/IconVerticalSolidList"/>
    <dgm:cxn modelId="{AC1FED8D-A6A7-4116-A60A-4EC41014D228}" type="presOf" srcId="{9050BF04-3D9E-437B-A64A-14F81410551D}" destId="{E1C4E141-6FBB-4DD8-AABB-9EC94D989D01}" srcOrd="0" destOrd="0" presId="urn:microsoft.com/office/officeart/2018/2/layout/IconVerticalSolidList"/>
    <dgm:cxn modelId="{1350FE97-CA83-4D95-8A4C-F0373AEEE5DD}" srcId="{ABCB5E0F-49E3-41D5-BB35-CCF4D06B0241}" destId="{195E3F4A-56EA-4A81-80C8-1F8F037BA1E8}" srcOrd="1" destOrd="0" parTransId="{6540A326-F50C-4442-A232-BF990820366F}" sibTransId="{64369BB1-ACF2-48A7-BA32-7F3467DDA708}"/>
    <dgm:cxn modelId="{C144359A-AE3F-49C5-96DC-627D5067F8EB}" type="presOf" srcId="{B6CB90FF-D845-43CE-9B43-D022AD3E27C8}" destId="{E1C4E141-6FBB-4DD8-AABB-9EC94D989D01}" srcOrd="0" destOrd="2" presId="urn:microsoft.com/office/officeart/2018/2/layout/IconVerticalSolidList"/>
    <dgm:cxn modelId="{185402D2-4D32-4AEB-B0D5-4A3D4092D096}" type="presOf" srcId="{681BD3BB-AB51-4F06-B0A0-7B2DF2A7EB6B}" destId="{42611791-3BC6-41CD-A9E2-CD6987FF96AC}" srcOrd="0" destOrd="0" presId="urn:microsoft.com/office/officeart/2018/2/layout/IconVerticalSolidList"/>
    <dgm:cxn modelId="{ED5636FC-6397-498C-BCDF-637AED27F449}" srcId="{681BD3BB-AB51-4F06-B0A0-7B2DF2A7EB6B}" destId="{0DE73992-C845-403B-A756-5508BE789318}" srcOrd="2" destOrd="0" parTransId="{7330A2BC-9C55-4645-8699-A4C9C4A76381}" sibTransId="{AF3DABA1-779D-44F3-8F9E-3DCC58445319}"/>
    <dgm:cxn modelId="{1ACED2C1-3D92-4FDE-8AED-74FEA7E3DD85}" type="presParOf" srcId="{42611791-3BC6-41CD-A9E2-CD6987FF96AC}" destId="{7ADC1177-B2A9-4699-9185-199CF070CACF}" srcOrd="0" destOrd="0" presId="urn:microsoft.com/office/officeart/2018/2/layout/IconVerticalSolidList"/>
    <dgm:cxn modelId="{919A5B8E-B494-4F92-9FB3-54D80AAD69BC}" type="presParOf" srcId="{7ADC1177-B2A9-4699-9185-199CF070CACF}" destId="{D5E33455-466D-4BCC-8616-AF63BE97D478}" srcOrd="0" destOrd="0" presId="urn:microsoft.com/office/officeart/2018/2/layout/IconVerticalSolidList"/>
    <dgm:cxn modelId="{5753C724-6EFA-4E68-8043-8E0B564DEA0E}" type="presParOf" srcId="{7ADC1177-B2A9-4699-9185-199CF070CACF}" destId="{75EBE34E-C71F-41F0-AB7E-851FC509AAD7}" srcOrd="1" destOrd="0" presId="urn:microsoft.com/office/officeart/2018/2/layout/IconVerticalSolidList"/>
    <dgm:cxn modelId="{93A1180D-DDCD-4ADA-8DC1-84E2F753BB67}" type="presParOf" srcId="{7ADC1177-B2A9-4699-9185-199CF070CACF}" destId="{FE2F7741-A3DB-4A92-8C2B-75A3576B1875}" srcOrd="2" destOrd="0" presId="urn:microsoft.com/office/officeart/2018/2/layout/IconVerticalSolidList"/>
    <dgm:cxn modelId="{B6326205-7FFE-4879-8B61-30005E30015A}" type="presParOf" srcId="{7ADC1177-B2A9-4699-9185-199CF070CACF}" destId="{42425C01-EB42-466D-8A57-4D6C4F6CDD7E}" srcOrd="3" destOrd="0" presId="urn:microsoft.com/office/officeart/2018/2/layout/IconVerticalSolidList"/>
    <dgm:cxn modelId="{723F00A7-1C29-40F4-B878-562823BE02BE}" type="presParOf" srcId="{7ADC1177-B2A9-4699-9185-199CF070CACF}" destId="{E1C4E141-6FBB-4DD8-AABB-9EC94D989D01}" srcOrd="4" destOrd="0" presId="urn:microsoft.com/office/officeart/2018/2/layout/IconVerticalSolidList"/>
    <dgm:cxn modelId="{3AD4F729-7A6C-4049-AFAA-F969BA599A82}" type="presParOf" srcId="{42611791-3BC6-41CD-A9E2-CD6987FF96AC}" destId="{93D1ECD1-9D87-45F4-BFCE-1A5FF7E74BD8}" srcOrd="1" destOrd="0" presId="urn:microsoft.com/office/officeart/2018/2/layout/IconVerticalSolidList"/>
    <dgm:cxn modelId="{95BDB958-029F-44D4-9752-83448FFC05EB}" type="presParOf" srcId="{42611791-3BC6-41CD-A9E2-CD6987FF96AC}" destId="{AF824121-F449-41AE-9607-A267F9D318A5}" srcOrd="2" destOrd="0" presId="urn:microsoft.com/office/officeart/2018/2/layout/IconVerticalSolidList"/>
    <dgm:cxn modelId="{B695EB24-2A2A-47E5-A89A-7A80BF174134}" type="presParOf" srcId="{AF824121-F449-41AE-9607-A267F9D318A5}" destId="{75A7B7F3-7433-4450-BB30-8BED05295BCF}" srcOrd="0" destOrd="0" presId="urn:microsoft.com/office/officeart/2018/2/layout/IconVerticalSolidList"/>
    <dgm:cxn modelId="{0244EF99-B3FA-42FC-BABD-2D5991F5C88E}" type="presParOf" srcId="{AF824121-F449-41AE-9607-A267F9D318A5}" destId="{D9EE0D9E-75B8-42EE-8C4E-8EC9D19CDD65}" srcOrd="1" destOrd="0" presId="urn:microsoft.com/office/officeart/2018/2/layout/IconVerticalSolidList"/>
    <dgm:cxn modelId="{41ACFE41-85EC-436F-83C8-EBEB046C66F1}" type="presParOf" srcId="{AF824121-F449-41AE-9607-A267F9D318A5}" destId="{A3B70B7C-2CED-440C-97B1-2F9FF6F44177}" srcOrd="2" destOrd="0" presId="urn:microsoft.com/office/officeart/2018/2/layout/IconVerticalSolidList"/>
    <dgm:cxn modelId="{97B371C2-9533-45CF-AC3E-049309F21BFA}" type="presParOf" srcId="{AF824121-F449-41AE-9607-A267F9D318A5}" destId="{24AA2AC4-BE70-41E8-96CA-3EB3F2EB6351}" srcOrd="3" destOrd="0" presId="urn:microsoft.com/office/officeart/2018/2/layout/IconVerticalSolidList"/>
    <dgm:cxn modelId="{C1E630B4-2569-4966-A2AB-01995C5E2BAB}" type="presParOf" srcId="{42611791-3BC6-41CD-A9E2-CD6987FF96AC}" destId="{6D474804-D85C-42C3-96E3-49947461A0F9}" srcOrd="3" destOrd="0" presId="urn:microsoft.com/office/officeart/2018/2/layout/IconVerticalSolidList"/>
    <dgm:cxn modelId="{BCC65E8C-FCF6-455D-9655-60EF06C318E3}" type="presParOf" srcId="{42611791-3BC6-41CD-A9E2-CD6987FF96AC}" destId="{A5AB7CD7-36C6-4928-85C0-9D08DA40E76B}" srcOrd="4" destOrd="0" presId="urn:microsoft.com/office/officeart/2018/2/layout/IconVerticalSolidList"/>
    <dgm:cxn modelId="{0FB604F9-27F9-4B0C-B875-6E357AD74F23}" type="presParOf" srcId="{A5AB7CD7-36C6-4928-85C0-9D08DA40E76B}" destId="{A6B585AE-96A2-4F5F-BC1B-25D4A84FEF6A}" srcOrd="0" destOrd="0" presId="urn:microsoft.com/office/officeart/2018/2/layout/IconVerticalSolidList"/>
    <dgm:cxn modelId="{92CC9BC3-061D-4D23-8CFF-C9D24D0744D6}" type="presParOf" srcId="{A5AB7CD7-36C6-4928-85C0-9D08DA40E76B}" destId="{CFA9630C-CB2B-4C10-A11B-8B53CB39CBD0}" srcOrd="1" destOrd="0" presId="urn:microsoft.com/office/officeart/2018/2/layout/IconVerticalSolidList"/>
    <dgm:cxn modelId="{3D645D02-BD65-447E-8BD2-2167B3FA9AA3}" type="presParOf" srcId="{A5AB7CD7-36C6-4928-85C0-9D08DA40E76B}" destId="{943BFFFB-F196-4B9C-B83E-72168FAE9E66}" srcOrd="2" destOrd="0" presId="urn:microsoft.com/office/officeart/2018/2/layout/IconVerticalSolidList"/>
    <dgm:cxn modelId="{3A6CA18B-3BCB-4A16-A721-74211A3E5229}" type="presParOf" srcId="{A5AB7CD7-36C6-4928-85C0-9D08DA40E76B}" destId="{96AD45F4-2889-4F63-8D73-AC4BBAB27BB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2145C93-4BCF-4524-A4B9-98AE35902A8F}"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AC4615C1-C259-4188-B6F9-F6BD7F7B05F8}">
      <dgm:prSet/>
      <dgm:spPr/>
      <dgm:t>
        <a:bodyPr/>
        <a:lstStyle/>
        <a:p>
          <a:r>
            <a:rPr lang="en-US"/>
            <a:t>Her hammadde için kullanım miktarı değişkeni tanımlar (kg)</a:t>
          </a:r>
        </a:p>
      </dgm:t>
    </dgm:pt>
    <dgm:pt modelId="{0A8A051F-3068-451D-BDEB-9CAED0BDAAE8}" type="parTrans" cxnId="{76713A30-EA38-407A-BE99-8E6F1AAC2AB6}">
      <dgm:prSet/>
      <dgm:spPr/>
      <dgm:t>
        <a:bodyPr/>
        <a:lstStyle/>
        <a:p>
          <a:endParaRPr lang="en-US"/>
        </a:p>
      </dgm:t>
    </dgm:pt>
    <dgm:pt modelId="{79C390DD-781A-4EEB-9151-8A7368B103FA}" type="sibTrans" cxnId="{76713A30-EA38-407A-BE99-8E6F1AAC2AB6}">
      <dgm:prSet/>
      <dgm:spPr/>
      <dgm:t>
        <a:bodyPr/>
        <a:lstStyle/>
        <a:p>
          <a:endParaRPr lang="en-US"/>
        </a:p>
      </dgm:t>
    </dgm:pt>
    <dgm:pt modelId="{30B2940D-7C71-4B45-AA73-FC5BC0D7034E}">
      <dgm:prSet/>
      <dgm:spPr/>
      <dgm:t>
        <a:bodyPr/>
        <a:lstStyle/>
        <a:p>
          <a:r>
            <a:rPr lang="en-US"/>
            <a:t>Toplam maliyeti hesaplar</a:t>
          </a:r>
        </a:p>
      </dgm:t>
    </dgm:pt>
    <dgm:pt modelId="{4038F9B6-F050-40A0-80D5-3BB46CCBD033}" type="parTrans" cxnId="{CA96311F-A04A-4BBA-BE7F-601B9D24BA52}">
      <dgm:prSet/>
      <dgm:spPr/>
      <dgm:t>
        <a:bodyPr/>
        <a:lstStyle/>
        <a:p>
          <a:endParaRPr lang="en-US"/>
        </a:p>
      </dgm:t>
    </dgm:pt>
    <dgm:pt modelId="{01E150FB-3D61-4C46-8984-E485A844AB89}" type="sibTrans" cxnId="{CA96311F-A04A-4BBA-BE7F-601B9D24BA52}">
      <dgm:prSet/>
      <dgm:spPr/>
      <dgm:t>
        <a:bodyPr/>
        <a:lstStyle/>
        <a:p>
          <a:endParaRPr lang="en-US"/>
        </a:p>
      </dgm:t>
    </dgm:pt>
    <dgm:pt modelId="{0CDCCC6A-7CAF-495F-B1C9-23FCA9EB6E9D}">
      <dgm:prSet/>
      <dgm:spPr/>
      <dgm:t>
        <a:bodyPr/>
        <a:lstStyle/>
        <a:p>
          <a:r>
            <a:rPr lang="en-US"/>
            <a:t>Tüm kalite ve stok kurallarını kısıt olarak ekler</a:t>
          </a:r>
        </a:p>
      </dgm:t>
    </dgm:pt>
    <dgm:pt modelId="{7C11EADF-9EC5-4469-94E2-8279CD06152E}" type="parTrans" cxnId="{1389AF1E-6D4D-4225-A1DD-4BEEE292C3A9}">
      <dgm:prSet/>
      <dgm:spPr/>
      <dgm:t>
        <a:bodyPr/>
        <a:lstStyle/>
        <a:p>
          <a:endParaRPr lang="en-US"/>
        </a:p>
      </dgm:t>
    </dgm:pt>
    <dgm:pt modelId="{1485C032-15AB-4521-9492-118602CB9B55}" type="sibTrans" cxnId="{1389AF1E-6D4D-4225-A1DD-4BEEE292C3A9}">
      <dgm:prSet/>
      <dgm:spPr/>
      <dgm:t>
        <a:bodyPr/>
        <a:lstStyle/>
        <a:p>
          <a:endParaRPr lang="en-US"/>
        </a:p>
      </dgm:t>
    </dgm:pt>
    <dgm:pt modelId="{7CA0F726-DC1B-428E-AEC2-9738AACD1439}">
      <dgm:prSet/>
      <dgm:spPr/>
      <dgm:t>
        <a:bodyPr/>
        <a:lstStyle/>
        <a:p>
          <a:r>
            <a:rPr lang="en-US"/>
            <a:t>Binlerce kombinasyonu matematikle değerlendirir</a:t>
          </a:r>
        </a:p>
      </dgm:t>
    </dgm:pt>
    <dgm:pt modelId="{A6773733-AFC8-4526-8C29-AA982F3F1F46}" type="parTrans" cxnId="{A30B381D-89E9-4D71-80DC-158BBFD967DC}">
      <dgm:prSet/>
      <dgm:spPr/>
      <dgm:t>
        <a:bodyPr/>
        <a:lstStyle/>
        <a:p>
          <a:endParaRPr lang="en-US"/>
        </a:p>
      </dgm:t>
    </dgm:pt>
    <dgm:pt modelId="{E1B97CE8-12CA-48D0-979D-35FECE907A2B}" type="sibTrans" cxnId="{A30B381D-89E9-4D71-80DC-158BBFD967DC}">
      <dgm:prSet/>
      <dgm:spPr/>
      <dgm:t>
        <a:bodyPr/>
        <a:lstStyle/>
        <a:p>
          <a:endParaRPr lang="en-US"/>
        </a:p>
      </dgm:t>
    </dgm:pt>
    <dgm:pt modelId="{3A8BAA0C-9D48-4EEE-83DC-0D9CC6CEBFBD}">
      <dgm:prSet/>
      <dgm:spPr/>
      <dgm:t>
        <a:bodyPr/>
        <a:lstStyle/>
        <a:p>
          <a:r>
            <a:rPr lang="en-US"/>
            <a:t>En düşük maliyetli çözümü otomatik bulur</a:t>
          </a:r>
        </a:p>
      </dgm:t>
    </dgm:pt>
    <dgm:pt modelId="{27F3B089-64C4-46B6-8E42-D68D2B706DB4}" type="parTrans" cxnId="{10EC2509-7EE7-414A-A627-EF7B464E8365}">
      <dgm:prSet/>
      <dgm:spPr/>
      <dgm:t>
        <a:bodyPr/>
        <a:lstStyle/>
        <a:p>
          <a:endParaRPr lang="en-US"/>
        </a:p>
      </dgm:t>
    </dgm:pt>
    <dgm:pt modelId="{81EFD848-22BE-4C30-BF54-C92DC4D9A949}" type="sibTrans" cxnId="{10EC2509-7EE7-414A-A627-EF7B464E8365}">
      <dgm:prSet/>
      <dgm:spPr/>
      <dgm:t>
        <a:bodyPr/>
        <a:lstStyle/>
        <a:p>
          <a:endParaRPr lang="en-US"/>
        </a:p>
      </dgm:t>
    </dgm:pt>
    <dgm:pt modelId="{7B3E9A96-4E59-4B7F-8377-EF762B852265}" type="pres">
      <dgm:prSet presAssocID="{52145C93-4BCF-4524-A4B9-98AE35902A8F}" presName="Name0" presStyleCnt="0">
        <dgm:presLayoutVars>
          <dgm:dir/>
          <dgm:animLvl val="lvl"/>
          <dgm:resizeHandles val="exact"/>
        </dgm:presLayoutVars>
      </dgm:prSet>
      <dgm:spPr/>
    </dgm:pt>
    <dgm:pt modelId="{CD91AB4B-B650-47ED-824A-6F364CE75985}" type="pres">
      <dgm:prSet presAssocID="{AC4615C1-C259-4188-B6F9-F6BD7F7B05F8}" presName="linNode" presStyleCnt="0"/>
      <dgm:spPr/>
    </dgm:pt>
    <dgm:pt modelId="{1AC87C9C-03D2-41E6-B9A2-FB80FC51C323}" type="pres">
      <dgm:prSet presAssocID="{AC4615C1-C259-4188-B6F9-F6BD7F7B05F8}" presName="parentText" presStyleLbl="node1" presStyleIdx="0" presStyleCnt="5">
        <dgm:presLayoutVars>
          <dgm:chMax val="1"/>
          <dgm:bulletEnabled val="1"/>
        </dgm:presLayoutVars>
      </dgm:prSet>
      <dgm:spPr/>
    </dgm:pt>
    <dgm:pt modelId="{330B8FE5-FDB8-4ECF-B7E7-76C3F06A9169}" type="pres">
      <dgm:prSet presAssocID="{79C390DD-781A-4EEB-9151-8A7368B103FA}" presName="sp" presStyleCnt="0"/>
      <dgm:spPr/>
    </dgm:pt>
    <dgm:pt modelId="{40AD36B3-34D8-497C-BC02-5D8E4694F834}" type="pres">
      <dgm:prSet presAssocID="{30B2940D-7C71-4B45-AA73-FC5BC0D7034E}" presName="linNode" presStyleCnt="0"/>
      <dgm:spPr/>
    </dgm:pt>
    <dgm:pt modelId="{84B6D9C6-2115-4828-A5C3-8E62D8776EF7}" type="pres">
      <dgm:prSet presAssocID="{30B2940D-7C71-4B45-AA73-FC5BC0D7034E}" presName="parentText" presStyleLbl="node1" presStyleIdx="1" presStyleCnt="5">
        <dgm:presLayoutVars>
          <dgm:chMax val="1"/>
          <dgm:bulletEnabled val="1"/>
        </dgm:presLayoutVars>
      </dgm:prSet>
      <dgm:spPr/>
    </dgm:pt>
    <dgm:pt modelId="{EE4829B4-AE02-4C12-8BB2-BBCAEF0285D2}" type="pres">
      <dgm:prSet presAssocID="{01E150FB-3D61-4C46-8984-E485A844AB89}" presName="sp" presStyleCnt="0"/>
      <dgm:spPr/>
    </dgm:pt>
    <dgm:pt modelId="{C1E94161-E87C-47AC-B021-BF010D3CDFB7}" type="pres">
      <dgm:prSet presAssocID="{0CDCCC6A-7CAF-495F-B1C9-23FCA9EB6E9D}" presName="linNode" presStyleCnt="0"/>
      <dgm:spPr/>
    </dgm:pt>
    <dgm:pt modelId="{1741413D-CC55-46F2-912F-479099F2CAAF}" type="pres">
      <dgm:prSet presAssocID="{0CDCCC6A-7CAF-495F-B1C9-23FCA9EB6E9D}" presName="parentText" presStyleLbl="node1" presStyleIdx="2" presStyleCnt="5">
        <dgm:presLayoutVars>
          <dgm:chMax val="1"/>
          <dgm:bulletEnabled val="1"/>
        </dgm:presLayoutVars>
      </dgm:prSet>
      <dgm:spPr/>
    </dgm:pt>
    <dgm:pt modelId="{DD4E9E5B-74DE-4EE0-9893-8D86C04C6316}" type="pres">
      <dgm:prSet presAssocID="{1485C032-15AB-4521-9492-118602CB9B55}" presName="sp" presStyleCnt="0"/>
      <dgm:spPr/>
    </dgm:pt>
    <dgm:pt modelId="{74C91928-0325-422A-85A7-015A59ABE193}" type="pres">
      <dgm:prSet presAssocID="{7CA0F726-DC1B-428E-AEC2-9738AACD1439}" presName="linNode" presStyleCnt="0"/>
      <dgm:spPr/>
    </dgm:pt>
    <dgm:pt modelId="{0809F56C-555F-4B1D-A9F0-93EBD0AA6DB9}" type="pres">
      <dgm:prSet presAssocID="{7CA0F726-DC1B-428E-AEC2-9738AACD1439}" presName="parentText" presStyleLbl="node1" presStyleIdx="3" presStyleCnt="5">
        <dgm:presLayoutVars>
          <dgm:chMax val="1"/>
          <dgm:bulletEnabled val="1"/>
        </dgm:presLayoutVars>
      </dgm:prSet>
      <dgm:spPr/>
    </dgm:pt>
    <dgm:pt modelId="{B24B06FF-89CE-44C3-BBBB-DE93DEFCBD9B}" type="pres">
      <dgm:prSet presAssocID="{E1B97CE8-12CA-48D0-979D-35FECE907A2B}" presName="sp" presStyleCnt="0"/>
      <dgm:spPr/>
    </dgm:pt>
    <dgm:pt modelId="{AB5DFACB-300E-47C7-B2F9-D727308EB6F3}" type="pres">
      <dgm:prSet presAssocID="{3A8BAA0C-9D48-4EEE-83DC-0D9CC6CEBFBD}" presName="linNode" presStyleCnt="0"/>
      <dgm:spPr/>
    </dgm:pt>
    <dgm:pt modelId="{9314D536-9CD1-47DD-AE9C-BF26E8344904}" type="pres">
      <dgm:prSet presAssocID="{3A8BAA0C-9D48-4EEE-83DC-0D9CC6CEBFBD}" presName="parentText" presStyleLbl="node1" presStyleIdx="4" presStyleCnt="5">
        <dgm:presLayoutVars>
          <dgm:chMax val="1"/>
          <dgm:bulletEnabled val="1"/>
        </dgm:presLayoutVars>
      </dgm:prSet>
      <dgm:spPr/>
    </dgm:pt>
  </dgm:ptLst>
  <dgm:cxnLst>
    <dgm:cxn modelId="{10EC2509-7EE7-414A-A627-EF7B464E8365}" srcId="{52145C93-4BCF-4524-A4B9-98AE35902A8F}" destId="{3A8BAA0C-9D48-4EEE-83DC-0D9CC6CEBFBD}" srcOrd="4" destOrd="0" parTransId="{27F3B089-64C4-46B6-8E42-D68D2B706DB4}" sibTransId="{81EFD848-22BE-4C30-BF54-C92DC4D9A949}"/>
    <dgm:cxn modelId="{5E034A16-7898-495A-AA38-A1AC4933A7FB}" type="presOf" srcId="{30B2940D-7C71-4B45-AA73-FC5BC0D7034E}" destId="{84B6D9C6-2115-4828-A5C3-8E62D8776EF7}" srcOrd="0" destOrd="0" presId="urn:microsoft.com/office/officeart/2005/8/layout/vList5"/>
    <dgm:cxn modelId="{A30B381D-89E9-4D71-80DC-158BBFD967DC}" srcId="{52145C93-4BCF-4524-A4B9-98AE35902A8F}" destId="{7CA0F726-DC1B-428E-AEC2-9738AACD1439}" srcOrd="3" destOrd="0" parTransId="{A6773733-AFC8-4526-8C29-AA982F3F1F46}" sibTransId="{E1B97CE8-12CA-48D0-979D-35FECE907A2B}"/>
    <dgm:cxn modelId="{1389AF1E-6D4D-4225-A1DD-4BEEE292C3A9}" srcId="{52145C93-4BCF-4524-A4B9-98AE35902A8F}" destId="{0CDCCC6A-7CAF-495F-B1C9-23FCA9EB6E9D}" srcOrd="2" destOrd="0" parTransId="{7C11EADF-9EC5-4469-94E2-8279CD06152E}" sibTransId="{1485C032-15AB-4521-9492-118602CB9B55}"/>
    <dgm:cxn modelId="{CA96311F-A04A-4BBA-BE7F-601B9D24BA52}" srcId="{52145C93-4BCF-4524-A4B9-98AE35902A8F}" destId="{30B2940D-7C71-4B45-AA73-FC5BC0D7034E}" srcOrd="1" destOrd="0" parTransId="{4038F9B6-F050-40A0-80D5-3BB46CCBD033}" sibTransId="{01E150FB-3D61-4C46-8984-E485A844AB89}"/>
    <dgm:cxn modelId="{9DD06521-15C5-41CF-BF4D-988CCD463AD5}" type="presOf" srcId="{AC4615C1-C259-4188-B6F9-F6BD7F7B05F8}" destId="{1AC87C9C-03D2-41E6-B9A2-FB80FC51C323}" srcOrd="0" destOrd="0" presId="urn:microsoft.com/office/officeart/2005/8/layout/vList5"/>
    <dgm:cxn modelId="{76713A30-EA38-407A-BE99-8E6F1AAC2AB6}" srcId="{52145C93-4BCF-4524-A4B9-98AE35902A8F}" destId="{AC4615C1-C259-4188-B6F9-F6BD7F7B05F8}" srcOrd="0" destOrd="0" parTransId="{0A8A051F-3068-451D-BDEB-9CAED0BDAAE8}" sibTransId="{79C390DD-781A-4EEB-9151-8A7368B103FA}"/>
    <dgm:cxn modelId="{D1761D37-F336-4902-BEA3-6DC64DB28BBE}" type="presOf" srcId="{52145C93-4BCF-4524-A4B9-98AE35902A8F}" destId="{7B3E9A96-4E59-4B7F-8377-EF762B852265}" srcOrd="0" destOrd="0" presId="urn:microsoft.com/office/officeart/2005/8/layout/vList5"/>
    <dgm:cxn modelId="{38260884-676F-40C7-B138-9BF9349C08A0}" type="presOf" srcId="{7CA0F726-DC1B-428E-AEC2-9738AACD1439}" destId="{0809F56C-555F-4B1D-A9F0-93EBD0AA6DB9}" srcOrd="0" destOrd="0" presId="urn:microsoft.com/office/officeart/2005/8/layout/vList5"/>
    <dgm:cxn modelId="{07050094-2B80-4070-8E4C-F8AAE3C42DBE}" type="presOf" srcId="{3A8BAA0C-9D48-4EEE-83DC-0D9CC6CEBFBD}" destId="{9314D536-9CD1-47DD-AE9C-BF26E8344904}" srcOrd="0" destOrd="0" presId="urn:microsoft.com/office/officeart/2005/8/layout/vList5"/>
    <dgm:cxn modelId="{85459FB4-7787-4905-9158-B9501DD31095}" type="presOf" srcId="{0CDCCC6A-7CAF-495F-B1C9-23FCA9EB6E9D}" destId="{1741413D-CC55-46F2-912F-479099F2CAAF}" srcOrd="0" destOrd="0" presId="urn:microsoft.com/office/officeart/2005/8/layout/vList5"/>
    <dgm:cxn modelId="{75EE3270-AAB7-4500-9F3C-38B2F62993B1}" type="presParOf" srcId="{7B3E9A96-4E59-4B7F-8377-EF762B852265}" destId="{CD91AB4B-B650-47ED-824A-6F364CE75985}" srcOrd="0" destOrd="0" presId="urn:microsoft.com/office/officeart/2005/8/layout/vList5"/>
    <dgm:cxn modelId="{8FA656F5-CDED-4DB9-B270-715B71FBB8B6}" type="presParOf" srcId="{CD91AB4B-B650-47ED-824A-6F364CE75985}" destId="{1AC87C9C-03D2-41E6-B9A2-FB80FC51C323}" srcOrd="0" destOrd="0" presId="urn:microsoft.com/office/officeart/2005/8/layout/vList5"/>
    <dgm:cxn modelId="{82EA288C-5EB0-4F5A-AE5C-B42CF9BEF447}" type="presParOf" srcId="{7B3E9A96-4E59-4B7F-8377-EF762B852265}" destId="{330B8FE5-FDB8-4ECF-B7E7-76C3F06A9169}" srcOrd="1" destOrd="0" presId="urn:microsoft.com/office/officeart/2005/8/layout/vList5"/>
    <dgm:cxn modelId="{2C6354CF-EA8D-40C8-B3C7-9166559852BF}" type="presParOf" srcId="{7B3E9A96-4E59-4B7F-8377-EF762B852265}" destId="{40AD36B3-34D8-497C-BC02-5D8E4694F834}" srcOrd="2" destOrd="0" presId="urn:microsoft.com/office/officeart/2005/8/layout/vList5"/>
    <dgm:cxn modelId="{20663B40-C24C-40CB-8F4F-7491E0120E4E}" type="presParOf" srcId="{40AD36B3-34D8-497C-BC02-5D8E4694F834}" destId="{84B6D9C6-2115-4828-A5C3-8E62D8776EF7}" srcOrd="0" destOrd="0" presId="urn:microsoft.com/office/officeart/2005/8/layout/vList5"/>
    <dgm:cxn modelId="{03C7CD61-8219-40D0-9B00-77BA8517F7AB}" type="presParOf" srcId="{7B3E9A96-4E59-4B7F-8377-EF762B852265}" destId="{EE4829B4-AE02-4C12-8BB2-BBCAEF0285D2}" srcOrd="3" destOrd="0" presId="urn:microsoft.com/office/officeart/2005/8/layout/vList5"/>
    <dgm:cxn modelId="{047BFB6C-5906-42EA-8243-81171693D7A6}" type="presParOf" srcId="{7B3E9A96-4E59-4B7F-8377-EF762B852265}" destId="{C1E94161-E87C-47AC-B021-BF010D3CDFB7}" srcOrd="4" destOrd="0" presId="urn:microsoft.com/office/officeart/2005/8/layout/vList5"/>
    <dgm:cxn modelId="{BA5A5087-249E-44AE-AB5B-43F97E9D4A25}" type="presParOf" srcId="{C1E94161-E87C-47AC-B021-BF010D3CDFB7}" destId="{1741413D-CC55-46F2-912F-479099F2CAAF}" srcOrd="0" destOrd="0" presId="urn:microsoft.com/office/officeart/2005/8/layout/vList5"/>
    <dgm:cxn modelId="{08E140D1-86A7-4D6B-9093-7C1BB28C5805}" type="presParOf" srcId="{7B3E9A96-4E59-4B7F-8377-EF762B852265}" destId="{DD4E9E5B-74DE-4EE0-9893-8D86C04C6316}" srcOrd="5" destOrd="0" presId="urn:microsoft.com/office/officeart/2005/8/layout/vList5"/>
    <dgm:cxn modelId="{D10C0F73-C2CB-402D-9929-217B2078AABD}" type="presParOf" srcId="{7B3E9A96-4E59-4B7F-8377-EF762B852265}" destId="{74C91928-0325-422A-85A7-015A59ABE193}" srcOrd="6" destOrd="0" presId="urn:microsoft.com/office/officeart/2005/8/layout/vList5"/>
    <dgm:cxn modelId="{E5672EB2-539F-4519-B2E1-6BFB1AC38A8C}" type="presParOf" srcId="{74C91928-0325-422A-85A7-015A59ABE193}" destId="{0809F56C-555F-4B1D-A9F0-93EBD0AA6DB9}" srcOrd="0" destOrd="0" presId="urn:microsoft.com/office/officeart/2005/8/layout/vList5"/>
    <dgm:cxn modelId="{B27ED24B-2470-4E45-BF4D-6C857DB022B4}" type="presParOf" srcId="{7B3E9A96-4E59-4B7F-8377-EF762B852265}" destId="{B24B06FF-89CE-44C3-BBBB-DE93DEFCBD9B}" srcOrd="7" destOrd="0" presId="urn:microsoft.com/office/officeart/2005/8/layout/vList5"/>
    <dgm:cxn modelId="{6C198D97-3153-4BF8-A894-257A2D90795A}" type="presParOf" srcId="{7B3E9A96-4E59-4B7F-8377-EF762B852265}" destId="{AB5DFACB-300E-47C7-B2F9-D727308EB6F3}" srcOrd="8" destOrd="0" presId="urn:microsoft.com/office/officeart/2005/8/layout/vList5"/>
    <dgm:cxn modelId="{85D0F21E-7339-4FB0-AAEF-7BF75F2614B7}" type="presParOf" srcId="{AB5DFACB-300E-47C7-B2F9-D727308EB6F3}" destId="{9314D536-9CD1-47DD-AE9C-BF26E834490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60D3D0D-C070-45A9-89A1-0A8403C7995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E3F8CA0-88C5-4D78-8D95-D01B298AD86E}">
      <dgm:prSet/>
      <dgm:spPr/>
      <dgm:t>
        <a:bodyPr/>
        <a:lstStyle/>
        <a:p>
          <a:pPr>
            <a:lnSpc>
              <a:spcPct val="100000"/>
            </a:lnSpc>
          </a:pPr>
          <a:r>
            <a:rPr lang="en-US"/>
            <a:t>1) Üretim hedefini gir</a:t>
          </a:r>
        </a:p>
      </dgm:t>
    </dgm:pt>
    <dgm:pt modelId="{18B6F3EB-60BE-4152-9CCF-7844D56D33C9}" type="parTrans" cxnId="{D4E7A1CA-3915-42A6-A7FD-957B25E0E1F2}">
      <dgm:prSet/>
      <dgm:spPr/>
      <dgm:t>
        <a:bodyPr/>
        <a:lstStyle/>
        <a:p>
          <a:endParaRPr lang="en-US"/>
        </a:p>
      </dgm:t>
    </dgm:pt>
    <dgm:pt modelId="{ADA223F5-E778-4513-87BE-51EC08D0D134}" type="sibTrans" cxnId="{D4E7A1CA-3915-42A6-A7FD-957B25E0E1F2}">
      <dgm:prSet/>
      <dgm:spPr/>
      <dgm:t>
        <a:bodyPr/>
        <a:lstStyle/>
        <a:p>
          <a:endParaRPr lang="en-US"/>
        </a:p>
      </dgm:t>
    </dgm:pt>
    <dgm:pt modelId="{5EDAA696-9E38-410D-B0AA-D00CC596143A}">
      <dgm:prSet/>
      <dgm:spPr/>
      <dgm:t>
        <a:bodyPr/>
        <a:lstStyle/>
        <a:p>
          <a:pPr>
            <a:lnSpc>
              <a:spcPct val="100000"/>
            </a:lnSpc>
          </a:pPr>
          <a:r>
            <a:rPr lang="en-US"/>
            <a:t>2) Stok ve analizleri kontrol et</a:t>
          </a:r>
        </a:p>
      </dgm:t>
    </dgm:pt>
    <dgm:pt modelId="{02806627-A24C-42AF-AAFC-6EE4C9D1EF97}" type="parTrans" cxnId="{E3CA62FE-6DA3-4188-A707-037651606B31}">
      <dgm:prSet/>
      <dgm:spPr/>
      <dgm:t>
        <a:bodyPr/>
        <a:lstStyle/>
        <a:p>
          <a:endParaRPr lang="en-US"/>
        </a:p>
      </dgm:t>
    </dgm:pt>
    <dgm:pt modelId="{43A32585-A0A5-4216-83A2-F6D5C2B77BBB}" type="sibTrans" cxnId="{E3CA62FE-6DA3-4188-A707-037651606B31}">
      <dgm:prSet/>
      <dgm:spPr/>
      <dgm:t>
        <a:bodyPr/>
        <a:lstStyle/>
        <a:p>
          <a:endParaRPr lang="en-US"/>
        </a:p>
      </dgm:t>
    </dgm:pt>
    <dgm:pt modelId="{CE01C51D-65B5-40BE-9048-5CEC6CEC41F7}">
      <dgm:prSet/>
      <dgm:spPr/>
      <dgm:t>
        <a:bodyPr/>
        <a:lstStyle/>
        <a:p>
          <a:pPr>
            <a:lnSpc>
              <a:spcPct val="100000"/>
            </a:lnSpc>
          </a:pPr>
          <a:r>
            <a:rPr lang="en-US"/>
            <a:t>3) 'Hesapla' butonuna bas</a:t>
          </a:r>
        </a:p>
      </dgm:t>
    </dgm:pt>
    <dgm:pt modelId="{0BFC6F26-B981-45A4-B259-069116278503}" type="parTrans" cxnId="{CEB94019-3535-488A-9735-0E9B82E5EF06}">
      <dgm:prSet/>
      <dgm:spPr/>
      <dgm:t>
        <a:bodyPr/>
        <a:lstStyle/>
        <a:p>
          <a:endParaRPr lang="en-US"/>
        </a:p>
      </dgm:t>
    </dgm:pt>
    <dgm:pt modelId="{F0B0E0E4-E44F-4DE8-B18C-C03608FB589E}" type="sibTrans" cxnId="{CEB94019-3535-488A-9735-0E9B82E5EF06}">
      <dgm:prSet/>
      <dgm:spPr/>
      <dgm:t>
        <a:bodyPr/>
        <a:lstStyle/>
        <a:p>
          <a:endParaRPr lang="en-US"/>
        </a:p>
      </dgm:t>
    </dgm:pt>
    <dgm:pt modelId="{482DAF1D-55BC-40C8-A2C4-86D8B24465E1}">
      <dgm:prSet/>
      <dgm:spPr/>
      <dgm:t>
        <a:bodyPr/>
        <a:lstStyle/>
        <a:p>
          <a:pPr>
            <a:lnSpc>
              <a:spcPct val="100000"/>
            </a:lnSpc>
          </a:pPr>
          <a:r>
            <a:rPr lang="en-US"/>
            <a:t>4) Sistem otomatik reçete oluşturur</a:t>
          </a:r>
        </a:p>
      </dgm:t>
    </dgm:pt>
    <dgm:pt modelId="{80EFB9CF-653A-4D1B-9514-B1B264F60D2A}" type="parTrans" cxnId="{95630683-37A0-4C13-B051-C6FF944D59ED}">
      <dgm:prSet/>
      <dgm:spPr/>
      <dgm:t>
        <a:bodyPr/>
        <a:lstStyle/>
        <a:p>
          <a:endParaRPr lang="en-US"/>
        </a:p>
      </dgm:t>
    </dgm:pt>
    <dgm:pt modelId="{329334FC-7CD6-44A4-B3EF-4FAADF0B99D2}" type="sibTrans" cxnId="{95630683-37A0-4C13-B051-C6FF944D59ED}">
      <dgm:prSet/>
      <dgm:spPr/>
      <dgm:t>
        <a:bodyPr/>
        <a:lstStyle/>
        <a:p>
          <a:endParaRPr lang="en-US"/>
        </a:p>
      </dgm:t>
    </dgm:pt>
    <dgm:pt modelId="{0257B9EC-3351-45F1-9415-1418186900EB}">
      <dgm:prSet/>
      <dgm:spPr/>
      <dgm:t>
        <a:bodyPr/>
        <a:lstStyle/>
        <a:p>
          <a:pPr>
            <a:lnSpc>
              <a:spcPct val="100000"/>
            </a:lnSpc>
          </a:pPr>
          <a:r>
            <a:rPr lang="en-US"/>
            <a:t>5) Reçete operatöre ve vinçlere gönderilir</a:t>
          </a:r>
        </a:p>
      </dgm:t>
    </dgm:pt>
    <dgm:pt modelId="{10B7006F-43E9-4BA7-89B5-504FB53CA1A5}" type="parTrans" cxnId="{7B51C5B4-8CFD-45C8-A0CB-1210C6A0660C}">
      <dgm:prSet/>
      <dgm:spPr/>
      <dgm:t>
        <a:bodyPr/>
        <a:lstStyle/>
        <a:p>
          <a:endParaRPr lang="en-US"/>
        </a:p>
      </dgm:t>
    </dgm:pt>
    <dgm:pt modelId="{7F20FBF4-642B-42D4-8FA1-816950A57514}" type="sibTrans" cxnId="{7B51C5B4-8CFD-45C8-A0CB-1210C6A0660C}">
      <dgm:prSet/>
      <dgm:spPr/>
      <dgm:t>
        <a:bodyPr/>
        <a:lstStyle/>
        <a:p>
          <a:endParaRPr lang="en-US"/>
        </a:p>
      </dgm:t>
    </dgm:pt>
    <dgm:pt modelId="{154B6B96-27FE-4C0E-8749-9B44FE2743B1}" type="pres">
      <dgm:prSet presAssocID="{460D3D0D-C070-45A9-89A1-0A8403C79958}" presName="root" presStyleCnt="0">
        <dgm:presLayoutVars>
          <dgm:dir/>
          <dgm:resizeHandles val="exact"/>
        </dgm:presLayoutVars>
      </dgm:prSet>
      <dgm:spPr/>
    </dgm:pt>
    <dgm:pt modelId="{65A18600-E77E-4685-914C-6D704CCC5708}" type="pres">
      <dgm:prSet presAssocID="{8E3F8CA0-88C5-4D78-8D95-D01B298AD86E}" presName="compNode" presStyleCnt="0"/>
      <dgm:spPr/>
    </dgm:pt>
    <dgm:pt modelId="{7C811AEE-62C0-48BA-AAC4-0471A7113D55}" type="pres">
      <dgm:prSet presAssocID="{8E3F8CA0-88C5-4D78-8D95-D01B298AD86E}" presName="bgRect" presStyleLbl="bgShp" presStyleIdx="0" presStyleCnt="5"/>
      <dgm:spPr/>
    </dgm:pt>
    <dgm:pt modelId="{92E05E22-AA3A-40C9-B8B4-66AACA3DB1F8}" type="pres">
      <dgm:prSet presAssocID="{8E3F8CA0-88C5-4D78-8D95-D01B298AD86E}"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abrika"/>
        </a:ext>
      </dgm:extLst>
    </dgm:pt>
    <dgm:pt modelId="{541AE290-7881-44F2-828F-326FDD462137}" type="pres">
      <dgm:prSet presAssocID="{8E3F8CA0-88C5-4D78-8D95-D01B298AD86E}" presName="spaceRect" presStyleCnt="0"/>
      <dgm:spPr/>
    </dgm:pt>
    <dgm:pt modelId="{AE85BD5B-07B7-4408-8E53-12FD4A2FDDBC}" type="pres">
      <dgm:prSet presAssocID="{8E3F8CA0-88C5-4D78-8D95-D01B298AD86E}" presName="parTx" presStyleLbl="revTx" presStyleIdx="0" presStyleCnt="5">
        <dgm:presLayoutVars>
          <dgm:chMax val="0"/>
          <dgm:chPref val="0"/>
        </dgm:presLayoutVars>
      </dgm:prSet>
      <dgm:spPr/>
    </dgm:pt>
    <dgm:pt modelId="{5DED32BA-E59E-4B05-98CC-FAFADD7A5DCA}" type="pres">
      <dgm:prSet presAssocID="{ADA223F5-E778-4513-87BE-51EC08D0D134}" presName="sibTrans" presStyleCnt="0"/>
      <dgm:spPr/>
    </dgm:pt>
    <dgm:pt modelId="{BCE8D5BD-3A92-49DD-BE6D-751F3317DA91}" type="pres">
      <dgm:prSet presAssocID="{5EDAA696-9E38-410D-B0AA-D00CC596143A}" presName="compNode" presStyleCnt="0"/>
      <dgm:spPr/>
    </dgm:pt>
    <dgm:pt modelId="{50805C28-79E3-4CC1-9056-2D91A1E93D82}" type="pres">
      <dgm:prSet presAssocID="{5EDAA696-9E38-410D-B0AA-D00CC596143A}" presName="bgRect" presStyleLbl="bgShp" presStyleIdx="1" presStyleCnt="5"/>
      <dgm:spPr/>
    </dgm:pt>
    <dgm:pt modelId="{FFA82FD0-858E-493E-9728-DE80E573AEC5}" type="pres">
      <dgm:prSet presAssocID="{5EDAA696-9E38-410D-B0AA-D00CC596143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nek"/>
        </a:ext>
      </dgm:extLst>
    </dgm:pt>
    <dgm:pt modelId="{CFA531A4-2ED8-47E4-9543-CCFD4E3A349C}" type="pres">
      <dgm:prSet presAssocID="{5EDAA696-9E38-410D-B0AA-D00CC596143A}" presName="spaceRect" presStyleCnt="0"/>
      <dgm:spPr/>
    </dgm:pt>
    <dgm:pt modelId="{CCC4A9AD-9026-4868-8D57-17144C64E554}" type="pres">
      <dgm:prSet presAssocID="{5EDAA696-9E38-410D-B0AA-D00CC596143A}" presName="parTx" presStyleLbl="revTx" presStyleIdx="1" presStyleCnt="5">
        <dgm:presLayoutVars>
          <dgm:chMax val="0"/>
          <dgm:chPref val="0"/>
        </dgm:presLayoutVars>
      </dgm:prSet>
      <dgm:spPr/>
    </dgm:pt>
    <dgm:pt modelId="{7F91A23E-D255-4CD0-B5A9-931C86A8AF03}" type="pres">
      <dgm:prSet presAssocID="{43A32585-A0A5-4216-83A2-F6D5C2B77BBB}" presName="sibTrans" presStyleCnt="0"/>
      <dgm:spPr/>
    </dgm:pt>
    <dgm:pt modelId="{8873156A-D9F5-4E10-8EB8-18D4EBF40DE2}" type="pres">
      <dgm:prSet presAssocID="{CE01C51D-65B5-40BE-9048-5CEC6CEC41F7}" presName="compNode" presStyleCnt="0"/>
      <dgm:spPr/>
    </dgm:pt>
    <dgm:pt modelId="{8DB304CA-5558-45BA-8571-15E24AB37D30}" type="pres">
      <dgm:prSet presAssocID="{CE01C51D-65B5-40BE-9048-5CEC6CEC41F7}" presName="bgRect" presStyleLbl="bgShp" presStyleIdx="2" presStyleCnt="5"/>
      <dgm:spPr/>
    </dgm:pt>
    <dgm:pt modelId="{576C5005-6029-456B-9F58-1B780A0B2466}" type="pres">
      <dgm:prSet presAssocID="{CE01C51D-65B5-40BE-9048-5CEC6CEC41F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ss clef"/>
        </a:ext>
      </dgm:extLst>
    </dgm:pt>
    <dgm:pt modelId="{11F73BB7-D197-461F-9876-56B1E12222B0}" type="pres">
      <dgm:prSet presAssocID="{CE01C51D-65B5-40BE-9048-5CEC6CEC41F7}" presName="spaceRect" presStyleCnt="0"/>
      <dgm:spPr/>
    </dgm:pt>
    <dgm:pt modelId="{8D8F83A7-6473-4A2A-A4F2-8FCAC83FEACC}" type="pres">
      <dgm:prSet presAssocID="{CE01C51D-65B5-40BE-9048-5CEC6CEC41F7}" presName="parTx" presStyleLbl="revTx" presStyleIdx="2" presStyleCnt="5">
        <dgm:presLayoutVars>
          <dgm:chMax val="0"/>
          <dgm:chPref val="0"/>
        </dgm:presLayoutVars>
      </dgm:prSet>
      <dgm:spPr/>
    </dgm:pt>
    <dgm:pt modelId="{0945BAC5-2F81-4463-A2B3-09D97D84ACE2}" type="pres">
      <dgm:prSet presAssocID="{F0B0E0E4-E44F-4DE8-B18C-C03608FB589E}" presName="sibTrans" presStyleCnt="0"/>
      <dgm:spPr/>
    </dgm:pt>
    <dgm:pt modelId="{EA28A282-986A-42C8-B0C5-6067DD1016C9}" type="pres">
      <dgm:prSet presAssocID="{482DAF1D-55BC-40C8-A2C4-86D8B24465E1}" presName="compNode" presStyleCnt="0"/>
      <dgm:spPr/>
    </dgm:pt>
    <dgm:pt modelId="{9FC4BE46-6EA5-4BEB-A7B9-CF77B66AC4B5}" type="pres">
      <dgm:prSet presAssocID="{482DAF1D-55BC-40C8-A2C4-86D8B24465E1}" presName="bgRect" presStyleLbl="bgShp" presStyleIdx="3" presStyleCnt="5"/>
      <dgm:spPr/>
    </dgm:pt>
    <dgm:pt modelId="{4FA8456C-DE7B-499A-B5A6-46CC6AD0EE0B}" type="pres">
      <dgm:prSet presAssocID="{482DAF1D-55BC-40C8-A2C4-86D8B24465E1}"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ıp"/>
        </a:ext>
      </dgm:extLst>
    </dgm:pt>
    <dgm:pt modelId="{512BE099-6EA0-4934-A30E-D96863666F0C}" type="pres">
      <dgm:prSet presAssocID="{482DAF1D-55BC-40C8-A2C4-86D8B24465E1}" presName="spaceRect" presStyleCnt="0"/>
      <dgm:spPr/>
    </dgm:pt>
    <dgm:pt modelId="{BA57999C-FFDB-444E-A971-3854181C0FDF}" type="pres">
      <dgm:prSet presAssocID="{482DAF1D-55BC-40C8-A2C4-86D8B24465E1}" presName="parTx" presStyleLbl="revTx" presStyleIdx="3" presStyleCnt="5">
        <dgm:presLayoutVars>
          <dgm:chMax val="0"/>
          <dgm:chPref val="0"/>
        </dgm:presLayoutVars>
      </dgm:prSet>
      <dgm:spPr/>
    </dgm:pt>
    <dgm:pt modelId="{3E3C6E36-F657-4AA1-8E88-C76F6B9069C8}" type="pres">
      <dgm:prSet presAssocID="{329334FC-7CD6-44A4-B3EF-4FAADF0B99D2}" presName="sibTrans" presStyleCnt="0"/>
      <dgm:spPr/>
    </dgm:pt>
    <dgm:pt modelId="{E686E868-0C99-460B-B7CA-6F5AA772BCA7}" type="pres">
      <dgm:prSet presAssocID="{0257B9EC-3351-45F1-9415-1418186900EB}" presName="compNode" presStyleCnt="0"/>
      <dgm:spPr/>
    </dgm:pt>
    <dgm:pt modelId="{0B7CE2AD-A9F3-4F3C-83F7-EFA224BEB1CE}" type="pres">
      <dgm:prSet presAssocID="{0257B9EC-3351-45F1-9415-1418186900EB}" presName="bgRect" presStyleLbl="bgShp" presStyleIdx="4" presStyleCnt="5"/>
      <dgm:spPr/>
    </dgm:pt>
    <dgm:pt modelId="{F28EFEF8-7905-493D-B192-B8703FCE44B0}" type="pres">
      <dgm:prSet presAssocID="{0257B9EC-3351-45F1-9415-1418186900E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oktor"/>
        </a:ext>
      </dgm:extLst>
    </dgm:pt>
    <dgm:pt modelId="{9FD3D3F2-AD14-4E3B-966E-891B03556673}" type="pres">
      <dgm:prSet presAssocID="{0257B9EC-3351-45F1-9415-1418186900EB}" presName="spaceRect" presStyleCnt="0"/>
      <dgm:spPr/>
    </dgm:pt>
    <dgm:pt modelId="{A42AF369-281B-48CD-AB06-BE33CEB9EA1B}" type="pres">
      <dgm:prSet presAssocID="{0257B9EC-3351-45F1-9415-1418186900EB}" presName="parTx" presStyleLbl="revTx" presStyleIdx="4" presStyleCnt="5">
        <dgm:presLayoutVars>
          <dgm:chMax val="0"/>
          <dgm:chPref val="0"/>
        </dgm:presLayoutVars>
      </dgm:prSet>
      <dgm:spPr/>
    </dgm:pt>
  </dgm:ptLst>
  <dgm:cxnLst>
    <dgm:cxn modelId="{CEB94019-3535-488A-9735-0E9B82E5EF06}" srcId="{460D3D0D-C070-45A9-89A1-0A8403C79958}" destId="{CE01C51D-65B5-40BE-9048-5CEC6CEC41F7}" srcOrd="2" destOrd="0" parTransId="{0BFC6F26-B981-45A4-B259-069116278503}" sibTransId="{F0B0E0E4-E44F-4DE8-B18C-C03608FB589E}"/>
    <dgm:cxn modelId="{A13CB91E-F813-489E-9DD6-0F46E8C5AF9F}" type="presOf" srcId="{CE01C51D-65B5-40BE-9048-5CEC6CEC41F7}" destId="{8D8F83A7-6473-4A2A-A4F2-8FCAC83FEACC}" srcOrd="0" destOrd="0" presId="urn:microsoft.com/office/officeart/2018/2/layout/IconVerticalSolidList"/>
    <dgm:cxn modelId="{426D3033-5782-43B8-840C-E2524A43A6F5}" type="presOf" srcId="{5EDAA696-9E38-410D-B0AA-D00CC596143A}" destId="{CCC4A9AD-9026-4868-8D57-17144C64E554}" srcOrd="0" destOrd="0" presId="urn:microsoft.com/office/officeart/2018/2/layout/IconVerticalSolidList"/>
    <dgm:cxn modelId="{CA67EC45-CB24-4066-BFEB-6B390B21A290}" type="presOf" srcId="{482DAF1D-55BC-40C8-A2C4-86D8B24465E1}" destId="{BA57999C-FFDB-444E-A971-3854181C0FDF}" srcOrd="0" destOrd="0" presId="urn:microsoft.com/office/officeart/2018/2/layout/IconVerticalSolidList"/>
    <dgm:cxn modelId="{6F415E6B-AAC3-4117-BFE0-EF044DE1CBC3}" type="presOf" srcId="{8E3F8CA0-88C5-4D78-8D95-D01B298AD86E}" destId="{AE85BD5B-07B7-4408-8E53-12FD4A2FDDBC}" srcOrd="0" destOrd="0" presId="urn:microsoft.com/office/officeart/2018/2/layout/IconVerticalSolidList"/>
    <dgm:cxn modelId="{9AE65A4C-F58F-469D-A4B1-E6FAD14EB27F}" type="presOf" srcId="{460D3D0D-C070-45A9-89A1-0A8403C79958}" destId="{154B6B96-27FE-4C0E-8749-9B44FE2743B1}" srcOrd="0" destOrd="0" presId="urn:microsoft.com/office/officeart/2018/2/layout/IconVerticalSolidList"/>
    <dgm:cxn modelId="{4551DC51-FC49-4F92-9A12-00EFF81D4233}" type="presOf" srcId="{0257B9EC-3351-45F1-9415-1418186900EB}" destId="{A42AF369-281B-48CD-AB06-BE33CEB9EA1B}" srcOrd="0" destOrd="0" presId="urn:microsoft.com/office/officeart/2018/2/layout/IconVerticalSolidList"/>
    <dgm:cxn modelId="{95630683-37A0-4C13-B051-C6FF944D59ED}" srcId="{460D3D0D-C070-45A9-89A1-0A8403C79958}" destId="{482DAF1D-55BC-40C8-A2C4-86D8B24465E1}" srcOrd="3" destOrd="0" parTransId="{80EFB9CF-653A-4D1B-9514-B1B264F60D2A}" sibTransId="{329334FC-7CD6-44A4-B3EF-4FAADF0B99D2}"/>
    <dgm:cxn modelId="{7B51C5B4-8CFD-45C8-A0CB-1210C6A0660C}" srcId="{460D3D0D-C070-45A9-89A1-0A8403C79958}" destId="{0257B9EC-3351-45F1-9415-1418186900EB}" srcOrd="4" destOrd="0" parTransId="{10B7006F-43E9-4BA7-89B5-504FB53CA1A5}" sibTransId="{7F20FBF4-642B-42D4-8FA1-816950A57514}"/>
    <dgm:cxn modelId="{D4E7A1CA-3915-42A6-A7FD-957B25E0E1F2}" srcId="{460D3D0D-C070-45A9-89A1-0A8403C79958}" destId="{8E3F8CA0-88C5-4D78-8D95-D01B298AD86E}" srcOrd="0" destOrd="0" parTransId="{18B6F3EB-60BE-4152-9CCF-7844D56D33C9}" sibTransId="{ADA223F5-E778-4513-87BE-51EC08D0D134}"/>
    <dgm:cxn modelId="{E3CA62FE-6DA3-4188-A707-037651606B31}" srcId="{460D3D0D-C070-45A9-89A1-0A8403C79958}" destId="{5EDAA696-9E38-410D-B0AA-D00CC596143A}" srcOrd="1" destOrd="0" parTransId="{02806627-A24C-42AF-AAFC-6EE4C9D1EF97}" sibTransId="{43A32585-A0A5-4216-83A2-F6D5C2B77BBB}"/>
    <dgm:cxn modelId="{42E33450-2A95-4C42-9CF7-E4ECFD2588D1}" type="presParOf" srcId="{154B6B96-27FE-4C0E-8749-9B44FE2743B1}" destId="{65A18600-E77E-4685-914C-6D704CCC5708}" srcOrd="0" destOrd="0" presId="urn:microsoft.com/office/officeart/2018/2/layout/IconVerticalSolidList"/>
    <dgm:cxn modelId="{BEC848B1-556A-40BB-97A9-A3CAD3B9DEC4}" type="presParOf" srcId="{65A18600-E77E-4685-914C-6D704CCC5708}" destId="{7C811AEE-62C0-48BA-AAC4-0471A7113D55}" srcOrd="0" destOrd="0" presId="urn:microsoft.com/office/officeart/2018/2/layout/IconVerticalSolidList"/>
    <dgm:cxn modelId="{3488806B-3CF8-4865-ABD7-E4B21A780E3D}" type="presParOf" srcId="{65A18600-E77E-4685-914C-6D704CCC5708}" destId="{92E05E22-AA3A-40C9-B8B4-66AACA3DB1F8}" srcOrd="1" destOrd="0" presId="urn:microsoft.com/office/officeart/2018/2/layout/IconVerticalSolidList"/>
    <dgm:cxn modelId="{C0490F7B-4EC8-45A3-8BA9-54D7D6EB288B}" type="presParOf" srcId="{65A18600-E77E-4685-914C-6D704CCC5708}" destId="{541AE290-7881-44F2-828F-326FDD462137}" srcOrd="2" destOrd="0" presId="urn:microsoft.com/office/officeart/2018/2/layout/IconVerticalSolidList"/>
    <dgm:cxn modelId="{25574D92-814C-4BD0-8B51-F4A370AF2C42}" type="presParOf" srcId="{65A18600-E77E-4685-914C-6D704CCC5708}" destId="{AE85BD5B-07B7-4408-8E53-12FD4A2FDDBC}" srcOrd="3" destOrd="0" presId="urn:microsoft.com/office/officeart/2018/2/layout/IconVerticalSolidList"/>
    <dgm:cxn modelId="{87E20DF7-FC1E-4616-A95B-54699F648EE3}" type="presParOf" srcId="{154B6B96-27FE-4C0E-8749-9B44FE2743B1}" destId="{5DED32BA-E59E-4B05-98CC-FAFADD7A5DCA}" srcOrd="1" destOrd="0" presId="urn:microsoft.com/office/officeart/2018/2/layout/IconVerticalSolidList"/>
    <dgm:cxn modelId="{313C0036-6AF7-4D03-B8F0-2DD0A3BEA042}" type="presParOf" srcId="{154B6B96-27FE-4C0E-8749-9B44FE2743B1}" destId="{BCE8D5BD-3A92-49DD-BE6D-751F3317DA91}" srcOrd="2" destOrd="0" presId="urn:microsoft.com/office/officeart/2018/2/layout/IconVerticalSolidList"/>
    <dgm:cxn modelId="{F1378F97-708D-421F-9D8C-4CCF78201CF8}" type="presParOf" srcId="{BCE8D5BD-3A92-49DD-BE6D-751F3317DA91}" destId="{50805C28-79E3-4CC1-9056-2D91A1E93D82}" srcOrd="0" destOrd="0" presId="urn:microsoft.com/office/officeart/2018/2/layout/IconVerticalSolidList"/>
    <dgm:cxn modelId="{2855A9C0-1BFB-4969-9488-6EFA514C2BFD}" type="presParOf" srcId="{BCE8D5BD-3A92-49DD-BE6D-751F3317DA91}" destId="{FFA82FD0-858E-493E-9728-DE80E573AEC5}" srcOrd="1" destOrd="0" presId="urn:microsoft.com/office/officeart/2018/2/layout/IconVerticalSolidList"/>
    <dgm:cxn modelId="{D50836BB-B606-4AF8-8BF2-696682332186}" type="presParOf" srcId="{BCE8D5BD-3A92-49DD-BE6D-751F3317DA91}" destId="{CFA531A4-2ED8-47E4-9543-CCFD4E3A349C}" srcOrd="2" destOrd="0" presId="urn:microsoft.com/office/officeart/2018/2/layout/IconVerticalSolidList"/>
    <dgm:cxn modelId="{4909F000-20CA-4205-A675-128308E93E2D}" type="presParOf" srcId="{BCE8D5BD-3A92-49DD-BE6D-751F3317DA91}" destId="{CCC4A9AD-9026-4868-8D57-17144C64E554}" srcOrd="3" destOrd="0" presId="urn:microsoft.com/office/officeart/2018/2/layout/IconVerticalSolidList"/>
    <dgm:cxn modelId="{F7236FDA-4079-4E19-8C43-85683BFCC1A3}" type="presParOf" srcId="{154B6B96-27FE-4C0E-8749-9B44FE2743B1}" destId="{7F91A23E-D255-4CD0-B5A9-931C86A8AF03}" srcOrd="3" destOrd="0" presId="urn:microsoft.com/office/officeart/2018/2/layout/IconVerticalSolidList"/>
    <dgm:cxn modelId="{7335ED34-128A-49BA-8489-B70F45416692}" type="presParOf" srcId="{154B6B96-27FE-4C0E-8749-9B44FE2743B1}" destId="{8873156A-D9F5-4E10-8EB8-18D4EBF40DE2}" srcOrd="4" destOrd="0" presId="urn:microsoft.com/office/officeart/2018/2/layout/IconVerticalSolidList"/>
    <dgm:cxn modelId="{41E7638A-63C8-4049-85A0-749C33FDECDE}" type="presParOf" srcId="{8873156A-D9F5-4E10-8EB8-18D4EBF40DE2}" destId="{8DB304CA-5558-45BA-8571-15E24AB37D30}" srcOrd="0" destOrd="0" presId="urn:microsoft.com/office/officeart/2018/2/layout/IconVerticalSolidList"/>
    <dgm:cxn modelId="{CCF9B198-5480-4908-95DA-E707DDFE6650}" type="presParOf" srcId="{8873156A-D9F5-4E10-8EB8-18D4EBF40DE2}" destId="{576C5005-6029-456B-9F58-1B780A0B2466}" srcOrd="1" destOrd="0" presId="urn:microsoft.com/office/officeart/2018/2/layout/IconVerticalSolidList"/>
    <dgm:cxn modelId="{A5BEDD68-29D0-4410-8564-C832DCCDCD8C}" type="presParOf" srcId="{8873156A-D9F5-4E10-8EB8-18D4EBF40DE2}" destId="{11F73BB7-D197-461F-9876-56B1E12222B0}" srcOrd="2" destOrd="0" presId="urn:microsoft.com/office/officeart/2018/2/layout/IconVerticalSolidList"/>
    <dgm:cxn modelId="{3AFED55C-BF4B-47C2-8B66-6C45601A47E1}" type="presParOf" srcId="{8873156A-D9F5-4E10-8EB8-18D4EBF40DE2}" destId="{8D8F83A7-6473-4A2A-A4F2-8FCAC83FEACC}" srcOrd="3" destOrd="0" presId="urn:microsoft.com/office/officeart/2018/2/layout/IconVerticalSolidList"/>
    <dgm:cxn modelId="{CF6FA570-A27F-4F9D-A269-64D324A58CD0}" type="presParOf" srcId="{154B6B96-27FE-4C0E-8749-9B44FE2743B1}" destId="{0945BAC5-2F81-4463-A2B3-09D97D84ACE2}" srcOrd="5" destOrd="0" presId="urn:microsoft.com/office/officeart/2018/2/layout/IconVerticalSolidList"/>
    <dgm:cxn modelId="{33C0716E-F0F8-407E-A24F-B6BE86BB6736}" type="presParOf" srcId="{154B6B96-27FE-4C0E-8749-9B44FE2743B1}" destId="{EA28A282-986A-42C8-B0C5-6067DD1016C9}" srcOrd="6" destOrd="0" presId="urn:microsoft.com/office/officeart/2018/2/layout/IconVerticalSolidList"/>
    <dgm:cxn modelId="{D54603B5-2401-4C5C-938D-8EC7C2CB0432}" type="presParOf" srcId="{EA28A282-986A-42C8-B0C5-6067DD1016C9}" destId="{9FC4BE46-6EA5-4BEB-A7B9-CF77B66AC4B5}" srcOrd="0" destOrd="0" presId="urn:microsoft.com/office/officeart/2018/2/layout/IconVerticalSolidList"/>
    <dgm:cxn modelId="{1C894F52-C2CD-4E10-9030-79F901B7B6AD}" type="presParOf" srcId="{EA28A282-986A-42C8-B0C5-6067DD1016C9}" destId="{4FA8456C-DE7B-499A-B5A6-46CC6AD0EE0B}" srcOrd="1" destOrd="0" presId="urn:microsoft.com/office/officeart/2018/2/layout/IconVerticalSolidList"/>
    <dgm:cxn modelId="{25B0EE2A-3254-40F3-BB59-D4E9E382C6C8}" type="presParOf" srcId="{EA28A282-986A-42C8-B0C5-6067DD1016C9}" destId="{512BE099-6EA0-4934-A30E-D96863666F0C}" srcOrd="2" destOrd="0" presId="urn:microsoft.com/office/officeart/2018/2/layout/IconVerticalSolidList"/>
    <dgm:cxn modelId="{F90F4528-1884-47C4-A01E-95F73C006A91}" type="presParOf" srcId="{EA28A282-986A-42C8-B0C5-6067DD1016C9}" destId="{BA57999C-FFDB-444E-A971-3854181C0FDF}" srcOrd="3" destOrd="0" presId="urn:microsoft.com/office/officeart/2018/2/layout/IconVerticalSolidList"/>
    <dgm:cxn modelId="{B7C09688-4857-4832-94FF-2E2D3DAA5FB9}" type="presParOf" srcId="{154B6B96-27FE-4C0E-8749-9B44FE2743B1}" destId="{3E3C6E36-F657-4AA1-8E88-C76F6B9069C8}" srcOrd="7" destOrd="0" presId="urn:microsoft.com/office/officeart/2018/2/layout/IconVerticalSolidList"/>
    <dgm:cxn modelId="{118F0E50-D94A-49CB-B1B6-3B6D09EE4613}" type="presParOf" srcId="{154B6B96-27FE-4C0E-8749-9B44FE2743B1}" destId="{E686E868-0C99-460B-B7CA-6F5AA772BCA7}" srcOrd="8" destOrd="0" presId="urn:microsoft.com/office/officeart/2018/2/layout/IconVerticalSolidList"/>
    <dgm:cxn modelId="{F1841F53-6A34-4D41-81A0-F7C36A5AC276}" type="presParOf" srcId="{E686E868-0C99-460B-B7CA-6F5AA772BCA7}" destId="{0B7CE2AD-A9F3-4F3C-83F7-EFA224BEB1CE}" srcOrd="0" destOrd="0" presId="urn:microsoft.com/office/officeart/2018/2/layout/IconVerticalSolidList"/>
    <dgm:cxn modelId="{064A3E0B-19DF-4AD7-B6B8-45243E533497}" type="presParOf" srcId="{E686E868-0C99-460B-B7CA-6F5AA772BCA7}" destId="{F28EFEF8-7905-493D-B192-B8703FCE44B0}" srcOrd="1" destOrd="0" presId="urn:microsoft.com/office/officeart/2018/2/layout/IconVerticalSolidList"/>
    <dgm:cxn modelId="{0B1E02A1-67CF-49EF-A7FD-CC6413E0D54B}" type="presParOf" srcId="{E686E868-0C99-460B-B7CA-6F5AA772BCA7}" destId="{9FD3D3F2-AD14-4E3B-966E-891B03556673}" srcOrd="2" destOrd="0" presId="urn:microsoft.com/office/officeart/2018/2/layout/IconVerticalSolidList"/>
    <dgm:cxn modelId="{BAFD86BC-C661-4A75-A371-175330B0FF8F}" type="presParOf" srcId="{E686E868-0C99-460B-B7CA-6F5AA772BCA7}" destId="{A42AF369-281B-48CD-AB06-BE33CEB9EA1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D30FF59-0DE6-4945-8FE8-DF175FEF2AE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11D4D5D-8902-4936-BEF4-4CDD055E2385}">
      <dgm:prSet/>
      <dgm:spPr/>
      <dgm:t>
        <a:bodyPr/>
        <a:lstStyle/>
        <a:p>
          <a:r>
            <a:rPr lang="en-US"/>
            <a:t>Hurda A → 7.200 kg</a:t>
          </a:r>
        </a:p>
      </dgm:t>
    </dgm:pt>
    <dgm:pt modelId="{AA03B629-7A6D-4560-B3CF-F01BA36806E5}" type="parTrans" cxnId="{2B198923-8865-44AB-B9E3-E701CE04788A}">
      <dgm:prSet/>
      <dgm:spPr/>
      <dgm:t>
        <a:bodyPr/>
        <a:lstStyle/>
        <a:p>
          <a:endParaRPr lang="en-US"/>
        </a:p>
      </dgm:t>
    </dgm:pt>
    <dgm:pt modelId="{581BF49D-BF13-4341-A008-E694CD6EF5A9}" type="sibTrans" cxnId="{2B198923-8865-44AB-B9E3-E701CE04788A}">
      <dgm:prSet/>
      <dgm:spPr/>
      <dgm:t>
        <a:bodyPr/>
        <a:lstStyle/>
        <a:p>
          <a:endParaRPr lang="en-US"/>
        </a:p>
      </dgm:t>
    </dgm:pt>
    <dgm:pt modelId="{9FBF9DEE-302F-497E-9F01-8436761D61A3}">
      <dgm:prSet/>
      <dgm:spPr/>
      <dgm:t>
        <a:bodyPr/>
        <a:lstStyle/>
        <a:p>
          <a:r>
            <a:rPr lang="en-US"/>
            <a:t>Pik → 4.800 kg</a:t>
          </a:r>
        </a:p>
      </dgm:t>
    </dgm:pt>
    <dgm:pt modelId="{81C2A5B1-C109-480A-8A3A-E6FB6FF25F53}" type="parTrans" cxnId="{5BAB22A4-79B4-4F30-B27B-CBA7D77BF12F}">
      <dgm:prSet/>
      <dgm:spPr/>
      <dgm:t>
        <a:bodyPr/>
        <a:lstStyle/>
        <a:p>
          <a:endParaRPr lang="en-US"/>
        </a:p>
      </dgm:t>
    </dgm:pt>
    <dgm:pt modelId="{444D898F-A6A9-425F-A164-33EC811BD718}" type="sibTrans" cxnId="{5BAB22A4-79B4-4F30-B27B-CBA7D77BF12F}">
      <dgm:prSet/>
      <dgm:spPr/>
      <dgm:t>
        <a:bodyPr/>
        <a:lstStyle/>
        <a:p>
          <a:endParaRPr lang="en-US"/>
        </a:p>
      </dgm:t>
    </dgm:pt>
    <dgm:pt modelId="{55AAD1C7-E11B-4181-9C87-FF1BA51F644E}">
      <dgm:prSet/>
      <dgm:spPr/>
      <dgm:t>
        <a:bodyPr/>
        <a:lstStyle/>
        <a:p>
          <a:r>
            <a:rPr lang="en-US"/>
            <a:t>FeSi → 210 kg</a:t>
          </a:r>
        </a:p>
      </dgm:t>
    </dgm:pt>
    <dgm:pt modelId="{0BEDD976-8A8F-4845-BE89-E69636384746}" type="parTrans" cxnId="{DE993FE2-4A49-4068-A6DC-D04708F2F428}">
      <dgm:prSet/>
      <dgm:spPr/>
      <dgm:t>
        <a:bodyPr/>
        <a:lstStyle/>
        <a:p>
          <a:endParaRPr lang="en-US"/>
        </a:p>
      </dgm:t>
    </dgm:pt>
    <dgm:pt modelId="{DB0812EC-7E3C-4610-B0E3-3CF415B30C42}" type="sibTrans" cxnId="{DE993FE2-4A49-4068-A6DC-D04708F2F428}">
      <dgm:prSet/>
      <dgm:spPr/>
      <dgm:t>
        <a:bodyPr/>
        <a:lstStyle/>
        <a:p>
          <a:endParaRPr lang="en-US"/>
        </a:p>
      </dgm:t>
    </dgm:pt>
    <dgm:pt modelId="{4D183F87-24DD-4E84-8790-0A1A8A0B1806}">
      <dgm:prSet/>
      <dgm:spPr/>
      <dgm:t>
        <a:bodyPr/>
        <a:lstStyle/>
        <a:p>
          <a:r>
            <a:rPr lang="en-US"/>
            <a:t>FeMn → 95 kg</a:t>
          </a:r>
        </a:p>
      </dgm:t>
    </dgm:pt>
    <dgm:pt modelId="{D108F413-3AB7-4121-AB33-B4890E4C0C46}" type="parTrans" cxnId="{C717D813-8623-48B8-863F-4E0E3615F347}">
      <dgm:prSet/>
      <dgm:spPr/>
      <dgm:t>
        <a:bodyPr/>
        <a:lstStyle/>
        <a:p>
          <a:endParaRPr lang="en-US"/>
        </a:p>
      </dgm:t>
    </dgm:pt>
    <dgm:pt modelId="{86AEEEA6-202A-4DEC-878C-3F9B452427BC}" type="sibTrans" cxnId="{C717D813-8623-48B8-863F-4E0E3615F347}">
      <dgm:prSet/>
      <dgm:spPr/>
      <dgm:t>
        <a:bodyPr/>
        <a:lstStyle/>
        <a:p>
          <a:endParaRPr lang="en-US"/>
        </a:p>
      </dgm:t>
    </dgm:pt>
    <dgm:pt modelId="{F4266032-C312-4E62-8B42-4C44F59FAB9B}">
      <dgm:prSet/>
      <dgm:spPr/>
      <dgm:t>
        <a:bodyPr/>
        <a:lstStyle/>
        <a:p>
          <a:r>
            <a:rPr lang="en-US"/>
            <a:t>Beklenen kimyasal sonuç ve toplam maliyet raporu</a:t>
          </a:r>
        </a:p>
      </dgm:t>
    </dgm:pt>
    <dgm:pt modelId="{B560A40B-48D1-441C-B03E-0EB1AE4885AA}" type="parTrans" cxnId="{2F9CD539-6917-4C3F-9824-CB8879B4FB66}">
      <dgm:prSet/>
      <dgm:spPr/>
      <dgm:t>
        <a:bodyPr/>
        <a:lstStyle/>
        <a:p>
          <a:endParaRPr lang="en-US"/>
        </a:p>
      </dgm:t>
    </dgm:pt>
    <dgm:pt modelId="{BAFC4081-7C62-4703-A33E-888B8C598B38}" type="sibTrans" cxnId="{2F9CD539-6917-4C3F-9824-CB8879B4FB66}">
      <dgm:prSet/>
      <dgm:spPr/>
      <dgm:t>
        <a:bodyPr/>
        <a:lstStyle/>
        <a:p>
          <a:endParaRPr lang="en-US"/>
        </a:p>
      </dgm:t>
    </dgm:pt>
    <dgm:pt modelId="{FD8B8EEA-2888-46D9-BCA5-F8C15E40319C}" type="pres">
      <dgm:prSet presAssocID="{0D30FF59-0DE6-4945-8FE8-DF175FEF2AE8}" presName="linear" presStyleCnt="0">
        <dgm:presLayoutVars>
          <dgm:animLvl val="lvl"/>
          <dgm:resizeHandles val="exact"/>
        </dgm:presLayoutVars>
      </dgm:prSet>
      <dgm:spPr/>
    </dgm:pt>
    <dgm:pt modelId="{71B07D61-5C09-4356-8F7A-E6714FE2E9D6}" type="pres">
      <dgm:prSet presAssocID="{411D4D5D-8902-4936-BEF4-4CDD055E2385}" presName="parentText" presStyleLbl="node1" presStyleIdx="0" presStyleCnt="5" custLinFactNeighborX="873" custLinFactNeighborY="-29277">
        <dgm:presLayoutVars>
          <dgm:chMax val="0"/>
          <dgm:bulletEnabled val="1"/>
        </dgm:presLayoutVars>
      </dgm:prSet>
      <dgm:spPr/>
    </dgm:pt>
    <dgm:pt modelId="{96E803A9-B359-4C28-98EE-B9041E08CD53}" type="pres">
      <dgm:prSet presAssocID="{581BF49D-BF13-4341-A008-E694CD6EF5A9}" presName="spacer" presStyleCnt="0"/>
      <dgm:spPr/>
    </dgm:pt>
    <dgm:pt modelId="{9B644E0E-7C79-4EF7-9C4D-5D8486760D9B}" type="pres">
      <dgm:prSet presAssocID="{9FBF9DEE-302F-497E-9F01-8436761D61A3}" presName="parentText" presStyleLbl="node1" presStyleIdx="1" presStyleCnt="5">
        <dgm:presLayoutVars>
          <dgm:chMax val="0"/>
          <dgm:bulletEnabled val="1"/>
        </dgm:presLayoutVars>
      </dgm:prSet>
      <dgm:spPr/>
    </dgm:pt>
    <dgm:pt modelId="{C83FFE0B-4BC0-43D2-8DD9-D3F016211A18}" type="pres">
      <dgm:prSet presAssocID="{444D898F-A6A9-425F-A164-33EC811BD718}" presName="spacer" presStyleCnt="0"/>
      <dgm:spPr/>
    </dgm:pt>
    <dgm:pt modelId="{2E8AB98A-1456-4E47-955F-0C7430276BB2}" type="pres">
      <dgm:prSet presAssocID="{55AAD1C7-E11B-4181-9C87-FF1BA51F644E}" presName="parentText" presStyleLbl="node1" presStyleIdx="2" presStyleCnt="5">
        <dgm:presLayoutVars>
          <dgm:chMax val="0"/>
          <dgm:bulletEnabled val="1"/>
        </dgm:presLayoutVars>
      </dgm:prSet>
      <dgm:spPr/>
    </dgm:pt>
    <dgm:pt modelId="{8AD11CE6-8CFF-4DD3-AA9D-A62BAE9AD83A}" type="pres">
      <dgm:prSet presAssocID="{DB0812EC-7E3C-4610-B0E3-3CF415B30C42}" presName="spacer" presStyleCnt="0"/>
      <dgm:spPr/>
    </dgm:pt>
    <dgm:pt modelId="{2EF30444-07FC-4C5F-B1E0-9D8EBD9ADC3B}" type="pres">
      <dgm:prSet presAssocID="{4D183F87-24DD-4E84-8790-0A1A8A0B1806}" presName="parentText" presStyleLbl="node1" presStyleIdx="3" presStyleCnt="5">
        <dgm:presLayoutVars>
          <dgm:chMax val="0"/>
          <dgm:bulletEnabled val="1"/>
        </dgm:presLayoutVars>
      </dgm:prSet>
      <dgm:spPr/>
    </dgm:pt>
    <dgm:pt modelId="{E3200B98-66D9-4DAB-A2FD-E48AD5AF93AA}" type="pres">
      <dgm:prSet presAssocID="{86AEEEA6-202A-4DEC-878C-3F9B452427BC}" presName="spacer" presStyleCnt="0"/>
      <dgm:spPr/>
    </dgm:pt>
    <dgm:pt modelId="{CC4720F6-F61C-4CE5-8641-9FE892FCECF0}" type="pres">
      <dgm:prSet presAssocID="{F4266032-C312-4E62-8B42-4C44F59FAB9B}" presName="parentText" presStyleLbl="node1" presStyleIdx="4" presStyleCnt="5">
        <dgm:presLayoutVars>
          <dgm:chMax val="0"/>
          <dgm:bulletEnabled val="1"/>
        </dgm:presLayoutVars>
      </dgm:prSet>
      <dgm:spPr/>
    </dgm:pt>
  </dgm:ptLst>
  <dgm:cxnLst>
    <dgm:cxn modelId="{B7F8F907-8D51-448A-9DF4-C78EC6C270D8}" type="presOf" srcId="{9FBF9DEE-302F-497E-9F01-8436761D61A3}" destId="{9B644E0E-7C79-4EF7-9C4D-5D8486760D9B}" srcOrd="0" destOrd="0" presId="urn:microsoft.com/office/officeart/2005/8/layout/vList2"/>
    <dgm:cxn modelId="{C717D813-8623-48B8-863F-4E0E3615F347}" srcId="{0D30FF59-0DE6-4945-8FE8-DF175FEF2AE8}" destId="{4D183F87-24DD-4E84-8790-0A1A8A0B1806}" srcOrd="3" destOrd="0" parTransId="{D108F413-3AB7-4121-AB33-B4890E4C0C46}" sibTransId="{86AEEEA6-202A-4DEC-878C-3F9B452427BC}"/>
    <dgm:cxn modelId="{0C6FEC17-3EF4-40BF-88DE-F355AEF8064B}" type="presOf" srcId="{0D30FF59-0DE6-4945-8FE8-DF175FEF2AE8}" destId="{FD8B8EEA-2888-46D9-BCA5-F8C15E40319C}" srcOrd="0" destOrd="0" presId="urn:microsoft.com/office/officeart/2005/8/layout/vList2"/>
    <dgm:cxn modelId="{2B198923-8865-44AB-B9E3-E701CE04788A}" srcId="{0D30FF59-0DE6-4945-8FE8-DF175FEF2AE8}" destId="{411D4D5D-8902-4936-BEF4-4CDD055E2385}" srcOrd="0" destOrd="0" parTransId="{AA03B629-7A6D-4560-B3CF-F01BA36806E5}" sibTransId="{581BF49D-BF13-4341-A008-E694CD6EF5A9}"/>
    <dgm:cxn modelId="{2F9CD539-6917-4C3F-9824-CB8879B4FB66}" srcId="{0D30FF59-0DE6-4945-8FE8-DF175FEF2AE8}" destId="{F4266032-C312-4E62-8B42-4C44F59FAB9B}" srcOrd="4" destOrd="0" parTransId="{B560A40B-48D1-441C-B03E-0EB1AE4885AA}" sibTransId="{BAFC4081-7C62-4703-A33E-888B8C598B38}"/>
    <dgm:cxn modelId="{E450714C-D370-4F73-AC3A-7DACEFDB58E8}" type="presOf" srcId="{F4266032-C312-4E62-8B42-4C44F59FAB9B}" destId="{CC4720F6-F61C-4CE5-8641-9FE892FCECF0}" srcOrd="0" destOrd="0" presId="urn:microsoft.com/office/officeart/2005/8/layout/vList2"/>
    <dgm:cxn modelId="{FEE8298A-9AC8-48A4-9378-5045B3C840B0}" type="presOf" srcId="{411D4D5D-8902-4936-BEF4-4CDD055E2385}" destId="{71B07D61-5C09-4356-8F7A-E6714FE2E9D6}" srcOrd="0" destOrd="0" presId="urn:microsoft.com/office/officeart/2005/8/layout/vList2"/>
    <dgm:cxn modelId="{5BAB22A4-79B4-4F30-B27B-CBA7D77BF12F}" srcId="{0D30FF59-0DE6-4945-8FE8-DF175FEF2AE8}" destId="{9FBF9DEE-302F-497E-9F01-8436761D61A3}" srcOrd="1" destOrd="0" parTransId="{81C2A5B1-C109-480A-8A3A-E6FB6FF25F53}" sibTransId="{444D898F-A6A9-425F-A164-33EC811BD718}"/>
    <dgm:cxn modelId="{94245AD1-D01D-46CC-AFC8-C51D8DD27C25}" type="presOf" srcId="{55AAD1C7-E11B-4181-9C87-FF1BA51F644E}" destId="{2E8AB98A-1456-4E47-955F-0C7430276BB2}" srcOrd="0" destOrd="0" presId="urn:microsoft.com/office/officeart/2005/8/layout/vList2"/>
    <dgm:cxn modelId="{DE993FE2-4A49-4068-A6DC-D04708F2F428}" srcId="{0D30FF59-0DE6-4945-8FE8-DF175FEF2AE8}" destId="{55AAD1C7-E11B-4181-9C87-FF1BA51F644E}" srcOrd="2" destOrd="0" parTransId="{0BEDD976-8A8F-4845-BE89-E69636384746}" sibTransId="{DB0812EC-7E3C-4610-B0E3-3CF415B30C42}"/>
    <dgm:cxn modelId="{65A610E9-B7DC-4957-83CB-3C57EF312BF9}" type="presOf" srcId="{4D183F87-24DD-4E84-8790-0A1A8A0B1806}" destId="{2EF30444-07FC-4C5F-B1E0-9D8EBD9ADC3B}" srcOrd="0" destOrd="0" presId="urn:microsoft.com/office/officeart/2005/8/layout/vList2"/>
    <dgm:cxn modelId="{92E1CDBD-0DE9-488F-9E06-A117B66A2983}" type="presParOf" srcId="{FD8B8EEA-2888-46D9-BCA5-F8C15E40319C}" destId="{71B07D61-5C09-4356-8F7A-E6714FE2E9D6}" srcOrd="0" destOrd="0" presId="urn:microsoft.com/office/officeart/2005/8/layout/vList2"/>
    <dgm:cxn modelId="{70008321-0BCF-4596-95F8-1FCFD31F1D51}" type="presParOf" srcId="{FD8B8EEA-2888-46D9-BCA5-F8C15E40319C}" destId="{96E803A9-B359-4C28-98EE-B9041E08CD53}" srcOrd="1" destOrd="0" presId="urn:microsoft.com/office/officeart/2005/8/layout/vList2"/>
    <dgm:cxn modelId="{0731653F-E664-4845-83AA-EE389AC3E240}" type="presParOf" srcId="{FD8B8EEA-2888-46D9-BCA5-F8C15E40319C}" destId="{9B644E0E-7C79-4EF7-9C4D-5D8486760D9B}" srcOrd="2" destOrd="0" presId="urn:microsoft.com/office/officeart/2005/8/layout/vList2"/>
    <dgm:cxn modelId="{F54F8695-7092-419A-B838-B91D49D6CDA9}" type="presParOf" srcId="{FD8B8EEA-2888-46D9-BCA5-F8C15E40319C}" destId="{C83FFE0B-4BC0-43D2-8DD9-D3F016211A18}" srcOrd="3" destOrd="0" presId="urn:microsoft.com/office/officeart/2005/8/layout/vList2"/>
    <dgm:cxn modelId="{B5088327-4CF0-4441-95C3-62DA32EBA329}" type="presParOf" srcId="{FD8B8EEA-2888-46D9-BCA5-F8C15E40319C}" destId="{2E8AB98A-1456-4E47-955F-0C7430276BB2}" srcOrd="4" destOrd="0" presId="urn:microsoft.com/office/officeart/2005/8/layout/vList2"/>
    <dgm:cxn modelId="{AFFC10BD-E95F-4B32-8BD0-92310560C89C}" type="presParOf" srcId="{FD8B8EEA-2888-46D9-BCA5-F8C15E40319C}" destId="{8AD11CE6-8CFF-4DD3-AA9D-A62BAE9AD83A}" srcOrd="5" destOrd="0" presId="urn:microsoft.com/office/officeart/2005/8/layout/vList2"/>
    <dgm:cxn modelId="{9CFF7ADD-72AB-4653-AC39-A0A4B94D3F52}" type="presParOf" srcId="{FD8B8EEA-2888-46D9-BCA5-F8C15E40319C}" destId="{2EF30444-07FC-4C5F-B1E0-9D8EBD9ADC3B}" srcOrd="6" destOrd="0" presId="urn:microsoft.com/office/officeart/2005/8/layout/vList2"/>
    <dgm:cxn modelId="{C6B7A854-6427-4E35-AC4B-1A712A8C0C03}" type="presParOf" srcId="{FD8B8EEA-2888-46D9-BCA5-F8C15E40319C}" destId="{E3200B98-66D9-4DAB-A2FD-E48AD5AF93AA}" srcOrd="7" destOrd="0" presId="urn:microsoft.com/office/officeart/2005/8/layout/vList2"/>
    <dgm:cxn modelId="{544F6540-CC50-4BEE-9D67-2E72657ECF32}" type="presParOf" srcId="{FD8B8EEA-2888-46D9-BCA5-F8C15E40319C}" destId="{CC4720F6-F61C-4CE5-8641-9FE892FCECF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9FC3503-8603-40C4-835A-DC33517B4D2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CC0DE49-D4CF-4776-AAE1-FD6B0E022229}">
      <dgm:prSet/>
      <dgm:spPr/>
      <dgm:t>
        <a:bodyPr/>
        <a:lstStyle/>
        <a:p>
          <a:pPr>
            <a:lnSpc>
              <a:spcPct val="100000"/>
            </a:lnSpc>
          </a:pPr>
          <a:r>
            <a:rPr lang="en-US"/>
            <a:t>Vinç operatörüne yükleme listesi gönderilir</a:t>
          </a:r>
        </a:p>
      </dgm:t>
    </dgm:pt>
    <dgm:pt modelId="{578913BF-E2A1-4D63-9551-5BA250C5677D}" type="parTrans" cxnId="{565A37A1-6DB7-4FE6-93D7-D24276A5567A}">
      <dgm:prSet/>
      <dgm:spPr/>
      <dgm:t>
        <a:bodyPr/>
        <a:lstStyle/>
        <a:p>
          <a:endParaRPr lang="en-US"/>
        </a:p>
      </dgm:t>
    </dgm:pt>
    <dgm:pt modelId="{69E85E5B-5B45-4979-B344-5D6B2411F74F}" type="sibTrans" cxnId="{565A37A1-6DB7-4FE6-93D7-D24276A5567A}">
      <dgm:prSet/>
      <dgm:spPr/>
      <dgm:t>
        <a:bodyPr/>
        <a:lstStyle/>
        <a:p>
          <a:endParaRPr lang="en-US"/>
        </a:p>
      </dgm:t>
    </dgm:pt>
    <dgm:pt modelId="{FB973F3F-1E76-499C-836E-6D8CED2B500C}">
      <dgm:prSet/>
      <dgm:spPr/>
      <dgm:t>
        <a:bodyPr/>
        <a:lstStyle/>
        <a:p>
          <a:pPr>
            <a:lnSpc>
              <a:spcPct val="100000"/>
            </a:lnSpc>
          </a:pPr>
          <a:r>
            <a:rPr lang="en-US"/>
            <a:t>Tablet / ekran üzerinden adım adım yönlendirme</a:t>
          </a:r>
        </a:p>
      </dgm:t>
    </dgm:pt>
    <dgm:pt modelId="{FCA240BF-DC40-4B2A-8CEC-F4AB01C5270C}" type="parTrans" cxnId="{6DA63449-9A50-4BD5-8715-A725C8E2FD13}">
      <dgm:prSet/>
      <dgm:spPr/>
      <dgm:t>
        <a:bodyPr/>
        <a:lstStyle/>
        <a:p>
          <a:endParaRPr lang="en-US"/>
        </a:p>
      </dgm:t>
    </dgm:pt>
    <dgm:pt modelId="{85F2F2AF-D37D-4532-8220-F4E033E4986E}" type="sibTrans" cxnId="{6DA63449-9A50-4BD5-8715-A725C8E2FD13}">
      <dgm:prSet/>
      <dgm:spPr/>
      <dgm:t>
        <a:bodyPr/>
        <a:lstStyle/>
        <a:p>
          <a:endParaRPr lang="en-US"/>
        </a:p>
      </dgm:t>
    </dgm:pt>
    <dgm:pt modelId="{5680CCFB-13C0-4343-8B79-42AA86BD31A4}">
      <dgm:prSet/>
      <dgm:spPr/>
      <dgm:t>
        <a:bodyPr/>
        <a:lstStyle/>
        <a:p>
          <a:pPr>
            <a:lnSpc>
              <a:spcPct val="100000"/>
            </a:lnSpc>
          </a:pPr>
          <a:r>
            <a:rPr lang="en-US"/>
            <a:t>Gerçek zamanlı onay ve izlenebilirlik</a:t>
          </a:r>
        </a:p>
      </dgm:t>
    </dgm:pt>
    <dgm:pt modelId="{46C0A9B0-E17D-43C4-BA06-89FA66E34325}" type="parTrans" cxnId="{3B28A2EF-8E0D-4006-91E3-06264797440D}">
      <dgm:prSet/>
      <dgm:spPr/>
      <dgm:t>
        <a:bodyPr/>
        <a:lstStyle/>
        <a:p>
          <a:endParaRPr lang="en-US"/>
        </a:p>
      </dgm:t>
    </dgm:pt>
    <dgm:pt modelId="{EE705A16-4A7E-42E7-81D8-4E48019C649F}" type="sibTrans" cxnId="{3B28A2EF-8E0D-4006-91E3-06264797440D}">
      <dgm:prSet/>
      <dgm:spPr/>
      <dgm:t>
        <a:bodyPr/>
        <a:lstStyle/>
        <a:p>
          <a:endParaRPr lang="en-US"/>
        </a:p>
      </dgm:t>
    </dgm:pt>
    <dgm:pt modelId="{8323F9C2-626D-4CF5-9F1E-B0FB788C08E0}">
      <dgm:prSet/>
      <dgm:spPr/>
      <dgm:t>
        <a:bodyPr/>
        <a:lstStyle/>
        <a:p>
          <a:pPr>
            <a:lnSpc>
              <a:spcPct val="100000"/>
            </a:lnSpc>
          </a:pPr>
          <a:r>
            <a:rPr lang="en-US"/>
            <a:t>Laboratuvar sonucu ile otomatik geri besleme</a:t>
          </a:r>
        </a:p>
      </dgm:t>
    </dgm:pt>
    <dgm:pt modelId="{E16E22BC-8C76-4205-BB36-F6A2E3338308}" type="parTrans" cxnId="{8E7C8742-8D65-4949-9847-92F9BBCB1BB1}">
      <dgm:prSet/>
      <dgm:spPr/>
      <dgm:t>
        <a:bodyPr/>
        <a:lstStyle/>
        <a:p>
          <a:endParaRPr lang="en-US"/>
        </a:p>
      </dgm:t>
    </dgm:pt>
    <dgm:pt modelId="{DF6AB572-FC64-4D2D-AD76-8932EEF4F5D4}" type="sibTrans" cxnId="{8E7C8742-8D65-4949-9847-92F9BBCB1BB1}">
      <dgm:prSet/>
      <dgm:spPr/>
      <dgm:t>
        <a:bodyPr/>
        <a:lstStyle/>
        <a:p>
          <a:endParaRPr lang="en-US"/>
        </a:p>
      </dgm:t>
    </dgm:pt>
    <dgm:pt modelId="{B0993C97-8ABC-4D74-BC6B-615330CCC8E2}" type="pres">
      <dgm:prSet presAssocID="{39FC3503-8603-40C4-835A-DC33517B4D27}" presName="root" presStyleCnt="0">
        <dgm:presLayoutVars>
          <dgm:dir/>
          <dgm:resizeHandles val="exact"/>
        </dgm:presLayoutVars>
      </dgm:prSet>
      <dgm:spPr/>
    </dgm:pt>
    <dgm:pt modelId="{60ED5A73-A2E5-4A90-841A-9F7D99F1F39B}" type="pres">
      <dgm:prSet presAssocID="{0CC0DE49-D4CF-4776-AAE1-FD6B0E022229}" presName="compNode" presStyleCnt="0"/>
      <dgm:spPr/>
    </dgm:pt>
    <dgm:pt modelId="{B79873B3-350A-4CC6-A94F-066F95149B9A}" type="pres">
      <dgm:prSet presAssocID="{0CC0DE49-D4CF-4776-AAE1-FD6B0E022229}" presName="bgRect" presStyleLbl="bgShp" presStyleIdx="0" presStyleCnt="4"/>
      <dgm:spPr/>
    </dgm:pt>
    <dgm:pt modelId="{B83189E2-8778-47D0-B2BC-B9CB58073F47}" type="pres">
      <dgm:prSet presAssocID="{0CC0DE49-D4CF-4776-AAE1-FD6B0E02222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İndirme"/>
        </a:ext>
      </dgm:extLst>
    </dgm:pt>
    <dgm:pt modelId="{19A2323E-0E8D-410D-AC8D-3236AAC52932}" type="pres">
      <dgm:prSet presAssocID="{0CC0DE49-D4CF-4776-AAE1-FD6B0E022229}" presName="spaceRect" presStyleCnt="0"/>
      <dgm:spPr/>
    </dgm:pt>
    <dgm:pt modelId="{418850F1-DABA-4C26-8308-00D38F5ACC6E}" type="pres">
      <dgm:prSet presAssocID="{0CC0DE49-D4CF-4776-AAE1-FD6B0E022229}" presName="parTx" presStyleLbl="revTx" presStyleIdx="0" presStyleCnt="4">
        <dgm:presLayoutVars>
          <dgm:chMax val="0"/>
          <dgm:chPref val="0"/>
        </dgm:presLayoutVars>
      </dgm:prSet>
      <dgm:spPr/>
    </dgm:pt>
    <dgm:pt modelId="{FAF3A005-2BE5-4DF1-8DF1-61338D7415B4}" type="pres">
      <dgm:prSet presAssocID="{69E85E5B-5B45-4979-B344-5D6B2411F74F}" presName="sibTrans" presStyleCnt="0"/>
      <dgm:spPr/>
    </dgm:pt>
    <dgm:pt modelId="{EB8E74F8-85D1-4384-9FCB-2D6C85C483C0}" type="pres">
      <dgm:prSet presAssocID="{FB973F3F-1E76-499C-836E-6D8CED2B500C}" presName="compNode" presStyleCnt="0"/>
      <dgm:spPr/>
    </dgm:pt>
    <dgm:pt modelId="{A90948D2-3A55-430C-9008-795BCE7B1129}" type="pres">
      <dgm:prSet presAssocID="{FB973F3F-1E76-499C-836E-6D8CED2B500C}" presName="bgRect" presStyleLbl="bgShp" presStyleIdx="1" presStyleCnt="4"/>
      <dgm:spPr/>
    </dgm:pt>
    <dgm:pt modelId="{892C6A52-2ABD-4746-9122-79F44AA2990C}" type="pres">
      <dgm:prSet presAssocID="{FB973F3F-1E76-499C-836E-6D8CED2B500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ablet"/>
        </a:ext>
      </dgm:extLst>
    </dgm:pt>
    <dgm:pt modelId="{9AC5A41B-DF53-49B7-9B1C-CC58C4E2EC56}" type="pres">
      <dgm:prSet presAssocID="{FB973F3F-1E76-499C-836E-6D8CED2B500C}" presName="spaceRect" presStyleCnt="0"/>
      <dgm:spPr/>
    </dgm:pt>
    <dgm:pt modelId="{D3F3D7DD-C5FA-4DD9-BAA7-D5159EB28611}" type="pres">
      <dgm:prSet presAssocID="{FB973F3F-1E76-499C-836E-6D8CED2B500C}" presName="parTx" presStyleLbl="revTx" presStyleIdx="1" presStyleCnt="4">
        <dgm:presLayoutVars>
          <dgm:chMax val="0"/>
          <dgm:chPref val="0"/>
        </dgm:presLayoutVars>
      </dgm:prSet>
      <dgm:spPr/>
    </dgm:pt>
    <dgm:pt modelId="{475A23CC-F276-4BFB-8377-0A715E5F596A}" type="pres">
      <dgm:prSet presAssocID="{85F2F2AF-D37D-4532-8220-F4E033E4986E}" presName="sibTrans" presStyleCnt="0"/>
      <dgm:spPr/>
    </dgm:pt>
    <dgm:pt modelId="{F178C752-09F2-479B-8F47-A62DFBA50E2D}" type="pres">
      <dgm:prSet presAssocID="{5680CCFB-13C0-4343-8B79-42AA86BD31A4}" presName="compNode" presStyleCnt="0"/>
      <dgm:spPr/>
    </dgm:pt>
    <dgm:pt modelId="{A29E4C04-BD9A-46B2-84AD-ED70F1EE5CA6}" type="pres">
      <dgm:prSet presAssocID="{5680CCFB-13C0-4343-8B79-42AA86BD31A4}" presName="bgRect" presStyleLbl="bgShp" presStyleIdx="2" presStyleCnt="4"/>
      <dgm:spPr/>
    </dgm:pt>
    <dgm:pt modelId="{F28BEEC1-BBC3-474C-8DA0-83DBBDF26A72}" type="pres">
      <dgm:prSet presAssocID="{5680CCFB-13C0-4343-8B79-42AA86BD31A4}"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Onay işareti"/>
        </a:ext>
      </dgm:extLst>
    </dgm:pt>
    <dgm:pt modelId="{35BE6636-2FA0-483D-ADC0-C17493589631}" type="pres">
      <dgm:prSet presAssocID="{5680CCFB-13C0-4343-8B79-42AA86BD31A4}" presName="spaceRect" presStyleCnt="0"/>
      <dgm:spPr/>
    </dgm:pt>
    <dgm:pt modelId="{8C01977C-6BA9-49FB-8090-0BC1A1933D71}" type="pres">
      <dgm:prSet presAssocID="{5680CCFB-13C0-4343-8B79-42AA86BD31A4}" presName="parTx" presStyleLbl="revTx" presStyleIdx="2" presStyleCnt="4">
        <dgm:presLayoutVars>
          <dgm:chMax val="0"/>
          <dgm:chPref val="0"/>
        </dgm:presLayoutVars>
      </dgm:prSet>
      <dgm:spPr/>
    </dgm:pt>
    <dgm:pt modelId="{83237B0A-491A-4249-AADD-A1986277F9FA}" type="pres">
      <dgm:prSet presAssocID="{EE705A16-4A7E-42E7-81D8-4E48019C649F}" presName="sibTrans" presStyleCnt="0"/>
      <dgm:spPr/>
    </dgm:pt>
    <dgm:pt modelId="{FE2E2737-4BDB-4650-B8A1-97C2EC82DAE8}" type="pres">
      <dgm:prSet presAssocID="{8323F9C2-626D-4CF5-9F1E-B0FB788C08E0}" presName="compNode" presStyleCnt="0"/>
      <dgm:spPr/>
    </dgm:pt>
    <dgm:pt modelId="{3736D8F7-D1C9-4D07-92B9-E84FDB415095}" type="pres">
      <dgm:prSet presAssocID="{8323F9C2-626D-4CF5-9F1E-B0FB788C08E0}" presName="bgRect" presStyleLbl="bgShp" presStyleIdx="3" presStyleCnt="4"/>
      <dgm:spPr/>
    </dgm:pt>
    <dgm:pt modelId="{FBB267C4-DEA7-476F-AF5F-393364B6FFFF}" type="pres">
      <dgm:prSet presAssocID="{8323F9C2-626D-4CF5-9F1E-B0FB788C08E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am Kap"/>
        </a:ext>
      </dgm:extLst>
    </dgm:pt>
    <dgm:pt modelId="{C4523C89-DBB2-4C16-928B-EDECA9955459}" type="pres">
      <dgm:prSet presAssocID="{8323F9C2-626D-4CF5-9F1E-B0FB788C08E0}" presName="spaceRect" presStyleCnt="0"/>
      <dgm:spPr/>
    </dgm:pt>
    <dgm:pt modelId="{CD67E530-2B9A-4036-A705-2C2B6F0D3867}" type="pres">
      <dgm:prSet presAssocID="{8323F9C2-626D-4CF5-9F1E-B0FB788C08E0}" presName="parTx" presStyleLbl="revTx" presStyleIdx="3" presStyleCnt="4">
        <dgm:presLayoutVars>
          <dgm:chMax val="0"/>
          <dgm:chPref val="0"/>
        </dgm:presLayoutVars>
      </dgm:prSet>
      <dgm:spPr/>
    </dgm:pt>
  </dgm:ptLst>
  <dgm:cxnLst>
    <dgm:cxn modelId="{AB8DB504-4CA4-4187-86E2-6E53CA5947A9}" type="presOf" srcId="{5680CCFB-13C0-4343-8B79-42AA86BD31A4}" destId="{8C01977C-6BA9-49FB-8090-0BC1A1933D71}" srcOrd="0" destOrd="0" presId="urn:microsoft.com/office/officeart/2018/2/layout/IconVerticalSolidList"/>
    <dgm:cxn modelId="{C9862B0E-FE80-40CB-B052-24DECC3A868A}" type="presOf" srcId="{FB973F3F-1E76-499C-836E-6D8CED2B500C}" destId="{D3F3D7DD-C5FA-4DD9-BAA7-D5159EB28611}" srcOrd="0" destOrd="0" presId="urn:microsoft.com/office/officeart/2018/2/layout/IconVerticalSolidList"/>
    <dgm:cxn modelId="{8E7C8742-8D65-4949-9847-92F9BBCB1BB1}" srcId="{39FC3503-8603-40C4-835A-DC33517B4D27}" destId="{8323F9C2-626D-4CF5-9F1E-B0FB788C08E0}" srcOrd="3" destOrd="0" parTransId="{E16E22BC-8C76-4205-BB36-F6A2E3338308}" sibTransId="{DF6AB572-FC64-4D2D-AD76-8932EEF4F5D4}"/>
    <dgm:cxn modelId="{BF74FC44-6DEE-49BA-A9D8-DD64FC522F8F}" type="presOf" srcId="{8323F9C2-626D-4CF5-9F1E-B0FB788C08E0}" destId="{CD67E530-2B9A-4036-A705-2C2B6F0D3867}" srcOrd="0" destOrd="0" presId="urn:microsoft.com/office/officeart/2018/2/layout/IconVerticalSolidList"/>
    <dgm:cxn modelId="{6DA63449-9A50-4BD5-8715-A725C8E2FD13}" srcId="{39FC3503-8603-40C4-835A-DC33517B4D27}" destId="{FB973F3F-1E76-499C-836E-6D8CED2B500C}" srcOrd="1" destOrd="0" parTransId="{FCA240BF-DC40-4B2A-8CEC-F4AB01C5270C}" sibTransId="{85F2F2AF-D37D-4532-8220-F4E033E4986E}"/>
    <dgm:cxn modelId="{DC243954-F461-497B-A341-DE1D73CBB030}" type="presOf" srcId="{0CC0DE49-D4CF-4776-AAE1-FD6B0E022229}" destId="{418850F1-DABA-4C26-8308-00D38F5ACC6E}" srcOrd="0" destOrd="0" presId="urn:microsoft.com/office/officeart/2018/2/layout/IconVerticalSolidList"/>
    <dgm:cxn modelId="{565A37A1-6DB7-4FE6-93D7-D24276A5567A}" srcId="{39FC3503-8603-40C4-835A-DC33517B4D27}" destId="{0CC0DE49-D4CF-4776-AAE1-FD6B0E022229}" srcOrd="0" destOrd="0" parTransId="{578913BF-E2A1-4D63-9551-5BA250C5677D}" sibTransId="{69E85E5B-5B45-4979-B344-5D6B2411F74F}"/>
    <dgm:cxn modelId="{5F6A6AE0-9DB4-41B0-AF58-71C7A11565EE}" type="presOf" srcId="{39FC3503-8603-40C4-835A-DC33517B4D27}" destId="{B0993C97-8ABC-4D74-BC6B-615330CCC8E2}" srcOrd="0" destOrd="0" presId="urn:microsoft.com/office/officeart/2018/2/layout/IconVerticalSolidList"/>
    <dgm:cxn modelId="{3B28A2EF-8E0D-4006-91E3-06264797440D}" srcId="{39FC3503-8603-40C4-835A-DC33517B4D27}" destId="{5680CCFB-13C0-4343-8B79-42AA86BD31A4}" srcOrd="2" destOrd="0" parTransId="{46C0A9B0-E17D-43C4-BA06-89FA66E34325}" sibTransId="{EE705A16-4A7E-42E7-81D8-4E48019C649F}"/>
    <dgm:cxn modelId="{D00687B9-ABED-468C-A6FA-D16D1BC91628}" type="presParOf" srcId="{B0993C97-8ABC-4D74-BC6B-615330CCC8E2}" destId="{60ED5A73-A2E5-4A90-841A-9F7D99F1F39B}" srcOrd="0" destOrd="0" presId="urn:microsoft.com/office/officeart/2018/2/layout/IconVerticalSolidList"/>
    <dgm:cxn modelId="{6A54F9D8-C149-456E-BFC2-892B9084E618}" type="presParOf" srcId="{60ED5A73-A2E5-4A90-841A-9F7D99F1F39B}" destId="{B79873B3-350A-4CC6-A94F-066F95149B9A}" srcOrd="0" destOrd="0" presId="urn:microsoft.com/office/officeart/2018/2/layout/IconVerticalSolidList"/>
    <dgm:cxn modelId="{187FBCC6-B4E2-42A1-A21D-B6D879A46D0B}" type="presParOf" srcId="{60ED5A73-A2E5-4A90-841A-9F7D99F1F39B}" destId="{B83189E2-8778-47D0-B2BC-B9CB58073F47}" srcOrd="1" destOrd="0" presId="urn:microsoft.com/office/officeart/2018/2/layout/IconVerticalSolidList"/>
    <dgm:cxn modelId="{034333F6-BF23-4F75-B9AC-CCD7E07CAE46}" type="presParOf" srcId="{60ED5A73-A2E5-4A90-841A-9F7D99F1F39B}" destId="{19A2323E-0E8D-410D-AC8D-3236AAC52932}" srcOrd="2" destOrd="0" presId="urn:microsoft.com/office/officeart/2018/2/layout/IconVerticalSolidList"/>
    <dgm:cxn modelId="{09E5AD56-84DC-4DDA-A5D3-C9D5529AFC41}" type="presParOf" srcId="{60ED5A73-A2E5-4A90-841A-9F7D99F1F39B}" destId="{418850F1-DABA-4C26-8308-00D38F5ACC6E}" srcOrd="3" destOrd="0" presId="urn:microsoft.com/office/officeart/2018/2/layout/IconVerticalSolidList"/>
    <dgm:cxn modelId="{B0E9A31A-10E4-472D-BD07-5A5DB10E8355}" type="presParOf" srcId="{B0993C97-8ABC-4D74-BC6B-615330CCC8E2}" destId="{FAF3A005-2BE5-4DF1-8DF1-61338D7415B4}" srcOrd="1" destOrd="0" presId="urn:microsoft.com/office/officeart/2018/2/layout/IconVerticalSolidList"/>
    <dgm:cxn modelId="{6A666FC2-E249-4481-8095-F45402056E45}" type="presParOf" srcId="{B0993C97-8ABC-4D74-BC6B-615330CCC8E2}" destId="{EB8E74F8-85D1-4384-9FCB-2D6C85C483C0}" srcOrd="2" destOrd="0" presId="urn:microsoft.com/office/officeart/2018/2/layout/IconVerticalSolidList"/>
    <dgm:cxn modelId="{DD96CC40-7F74-45E3-8D2A-43670749BC4E}" type="presParOf" srcId="{EB8E74F8-85D1-4384-9FCB-2D6C85C483C0}" destId="{A90948D2-3A55-430C-9008-795BCE7B1129}" srcOrd="0" destOrd="0" presId="urn:microsoft.com/office/officeart/2018/2/layout/IconVerticalSolidList"/>
    <dgm:cxn modelId="{6D021CA0-84F1-4E08-A1E5-1ABF83EADBAC}" type="presParOf" srcId="{EB8E74F8-85D1-4384-9FCB-2D6C85C483C0}" destId="{892C6A52-2ABD-4746-9122-79F44AA2990C}" srcOrd="1" destOrd="0" presId="urn:microsoft.com/office/officeart/2018/2/layout/IconVerticalSolidList"/>
    <dgm:cxn modelId="{4A240A5B-CF36-499D-9485-277AD0765EC7}" type="presParOf" srcId="{EB8E74F8-85D1-4384-9FCB-2D6C85C483C0}" destId="{9AC5A41B-DF53-49B7-9B1C-CC58C4E2EC56}" srcOrd="2" destOrd="0" presId="urn:microsoft.com/office/officeart/2018/2/layout/IconVerticalSolidList"/>
    <dgm:cxn modelId="{8A1678A0-FAF6-4107-A361-01A1420AC929}" type="presParOf" srcId="{EB8E74F8-85D1-4384-9FCB-2D6C85C483C0}" destId="{D3F3D7DD-C5FA-4DD9-BAA7-D5159EB28611}" srcOrd="3" destOrd="0" presId="urn:microsoft.com/office/officeart/2018/2/layout/IconVerticalSolidList"/>
    <dgm:cxn modelId="{4A93F1CA-A6DA-4824-ABA4-825001E049FF}" type="presParOf" srcId="{B0993C97-8ABC-4D74-BC6B-615330CCC8E2}" destId="{475A23CC-F276-4BFB-8377-0A715E5F596A}" srcOrd="3" destOrd="0" presId="urn:microsoft.com/office/officeart/2018/2/layout/IconVerticalSolidList"/>
    <dgm:cxn modelId="{211F4D8C-C395-4232-9004-0BFCA171703B}" type="presParOf" srcId="{B0993C97-8ABC-4D74-BC6B-615330CCC8E2}" destId="{F178C752-09F2-479B-8F47-A62DFBA50E2D}" srcOrd="4" destOrd="0" presId="urn:microsoft.com/office/officeart/2018/2/layout/IconVerticalSolidList"/>
    <dgm:cxn modelId="{DC97BEAC-6618-47D6-A6AE-981D6818275C}" type="presParOf" srcId="{F178C752-09F2-479B-8F47-A62DFBA50E2D}" destId="{A29E4C04-BD9A-46B2-84AD-ED70F1EE5CA6}" srcOrd="0" destOrd="0" presId="urn:microsoft.com/office/officeart/2018/2/layout/IconVerticalSolidList"/>
    <dgm:cxn modelId="{E5A46FE3-A1F8-430B-9639-B4D3BB38EB59}" type="presParOf" srcId="{F178C752-09F2-479B-8F47-A62DFBA50E2D}" destId="{F28BEEC1-BBC3-474C-8DA0-83DBBDF26A72}" srcOrd="1" destOrd="0" presId="urn:microsoft.com/office/officeart/2018/2/layout/IconVerticalSolidList"/>
    <dgm:cxn modelId="{BE809CDC-BAA6-4E67-A91F-3E6BF41734AA}" type="presParOf" srcId="{F178C752-09F2-479B-8F47-A62DFBA50E2D}" destId="{35BE6636-2FA0-483D-ADC0-C17493589631}" srcOrd="2" destOrd="0" presId="urn:microsoft.com/office/officeart/2018/2/layout/IconVerticalSolidList"/>
    <dgm:cxn modelId="{FF5C2800-C238-46E0-B665-3392766E59C3}" type="presParOf" srcId="{F178C752-09F2-479B-8F47-A62DFBA50E2D}" destId="{8C01977C-6BA9-49FB-8090-0BC1A1933D71}" srcOrd="3" destOrd="0" presId="urn:microsoft.com/office/officeart/2018/2/layout/IconVerticalSolidList"/>
    <dgm:cxn modelId="{FDB9E276-F9FC-42AD-88EF-272C16971739}" type="presParOf" srcId="{B0993C97-8ABC-4D74-BC6B-615330CCC8E2}" destId="{83237B0A-491A-4249-AADD-A1986277F9FA}" srcOrd="5" destOrd="0" presId="urn:microsoft.com/office/officeart/2018/2/layout/IconVerticalSolidList"/>
    <dgm:cxn modelId="{7619BA12-0F05-4684-BFA3-634D7F4D2C5A}" type="presParOf" srcId="{B0993C97-8ABC-4D74-BC6B-615330CCC8E2}" destId="{FE2E2737-4BDB-4650-B8A1-97C2EC82DAE8}" srcOrd="6" destOrd="0" presId="urn:microsoft.com/office/officeart/2018/2/layout/IconVerticalSolidList"/>
    <dgm:cxn modelId="{E9EC7B9F-E8B3-4AA4-8B48-47285B891CDB}" type="presParOf" srcId="{FE2E2737-4BDB-4650-B8A1-97C2EC82DAE8}" destId="{3736D8F7-D1C9-4D07-92B9-E84FDB415095}" srcOrd="0" destOrd="0" presId="urn:microsoft.com/office/officeart/2018/2/layout/IconVerticalSolidList"/>
    <dgm:cxn modelId="{3FC60C8E-AF07-4658-8F98-EEB6866F4D61}" type="presParOf" srcId="{FE2E2737-4BDB-4650-B8A1-97C2EC82DAE8}" destId="{FBB267C4-DEA7-476F-AF5F-393364B6FFFF}" srcOrd="1" destOrd="0" presId="urn:microsoft.com/office/officeart/2018/2/layout/IconVerticalSolidList"/>
    <dgm:cxn modelId="{0EACFF22-E34D-4027-9B5A-756C9456A925}" type="presParOf" srcId="{FE2E2737-4BDB-4650-B8A1-97C2EC82DAE8}" destId="{C4523C89-DBB2-4C16-928B-EDECA9955459}" srcOrd="2" destOrd="0" presId="urn:microsoft.com/office/officeart/2018/2/layout/IconVerticalSolidList"/>
    <dgm:cxn modelId="{FFED3DE4-E5F8-4874-B528-1A7D0805C1C9}" type="presParOf" srcId="{FE2E2737-4BDB-4650-B8A1-97C2EC82DAE8}" destId="{CD67E530-2B9A-4036-A705-2C2B6F0D386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9A60EAD-D7C4-4A6A-98E0-0A669734C98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06AA13-2FA4-4C0F-AEDE-5166C87F7F2D}">
      <dgm:prSet/>
      <dgm:spPr/>
      <dgm:t>
        <a:bodyPr/>
        <a:lstStyle/>
        <a:p>
          <a:pPr>
            <a:lnSpc>
              <a:spcPct val="100000"/>
            </a:lnSpc>
          </a:pPr>
          <a:r>
            <a:rPr lang="en-US" err="1"/>
            <a:t>Ergitimde</a:t>
          </a:r>
          <a:r>
            <a:rPr lang="en-US"/>
            <a:t> </a:t>
          </a:r>
          <a:r>
            <a:rPr lang="en-US" err="1"/>
            <a:t>optimizasyon</a:t>
          </a:r>
          <a:r>
            <a:rPr lang="en-US"/>
            <a:t>; </a:t>
          </a:r>
          <a:r>
            <a:rPr lang="en-US" err="1"/>
            <a:t>stok</a:t>
          </a:r>
          <a:r>
            <a:rPr lang="en-US"/>
            <a:t> + </a:t>
          </a:r>
          <a:r>
            <a:rPr lang="en-US" err="1"/>
            <a:t>analiz</a:t>
          </a:r>
          <a:r>
            <a:rPr lang="en-US"/>
            <a:t> + </a:t>
          </a:r>
          <a:r>
            <a:rPr lang="en-US" err="1"/>
            <a:t>fiyat</a:t>
          </a:r>
          <a:r>
            <a:rPr lang="en-US"/>
            <a:t> + </a:t>
          </a:r>
          <a:r>
            <a:rPr lang="en-US" err="1"/>
            <a:t>kalite</a:t>
          </a:r>
          <a:r>
            <a:rPr lang="en-US"/>
            <a:t> </a:t>
          </a:r>
          <a:r>
            <a:rPr lang="en-US" err="1"/>
            <a:t>kısıtlarını</a:t>
          </a:r>
          <a:r>
            <a:rPr lang="en-US"/>
            <a:t> </a:t>
          </a:r>
          <a:r>
            <a:rPr lang="en-US" err="1"/>
            <a:t>birlikte</a:t>
          </a:r>
          <a:r>
            <a:rPr lang="en-US"/>
            <a:t> </a:t>
          </a:r>
          <a:r>
            <a:rPr lang="en-US" err="1"/>
            <a:t>değerlendirir</a:t>
          </a:r>
          <a:endParaRPr lang="en-US"/>
        </a:p>
      </dgm:t>
    </dgm:pt>
    <dgm:pt modelId="{A0E23A22-6C3E-417E-9B83-242C39A883C8}" type="parTrans" cxnId="{4E663904-FBF9-43A5-B56E-E218E100AB04}">
      <dgm:prSet/>
      <dgm:spPr/>
      <dgm:t>
        <a:bodyPr/>
        <a:lstStyle/>
        <a:p>
          <a:endParaRPr lang="en-US"/>
        </a:p>
      </dgm:t>
    </dgm:pt>
    <dgm:pt modelId="{81828043-BEA7-4E12-8AAC-CA25D6036106}" type="sibTrans" cxnId="{4E663904-FBF9-43A5-B56E-E218E100AB04}">
      <dgm:prSet/>
      <dgm:spPr/>
      <dgm:t>
        <a:bodyPr/>
        <a:lstStyle/>
        <a:p>
          <a:endParaRPr lang="en-US"/>
        </a:p>
      </dgm:t>
    </dgm:pt>
    <dgm:pt modelId="{08646161-0FB1-40A4-AD42-FA5A054A74DA}">
      <dgm:prSet/>
      <dgm:spPr/>
      <dgm:t>
        <a:bodyPr/>
        <a:lstStyle/>
        <a:p>
          <a:pPr>
            <a:lnSpc>
              <a:spcPct val="100000"/>
            </a:lnSpc>
          </a:pPr>
          <a:r>
            <a:rPr lang="en-US"/>
            <a:t>En düşük maliyetli şarj reçetesini otomatik hesaplar</a:t>
          </a:r>
        </a:p>
      </dgm:t>
    </dgm:pt>
    <dgm:pt modelId="{1928D21F-9FCD-4F3D-B7B7-9F918B33BCF1}" type="parTrans" cxnId="{78EABE13-2F13-4E47-A4DC-997DD0951F91}">
      <dgm:prSet/>
      <dgm:spPr/>
      <dgm:t>
        <a:bodyPr/>
        <a:lstStyle/>
        <a:p>
          <a:endParaRPr lang="en-US"/>
        </a:p>
      </dgm:t>
    </dgm:pt>
    <dgm:pt modelId="{0691111C-3518-4EEE-9950-440D708ECAA8}" type="sibTrans" cxnId="{78EABE13-2F13-4E47-A4DC-997DD0951F91}">
      <dgm:prSet/>
      <dgm:spPr/>
      <dgm:t>
        <a:bodyPr/>
        <a:lstStyle/>
        <a:p>
          <a:endParaRPr lang="en-US"/>
        </a:p>
      </dgm:t>
    </dgm:pt>
    <dgm:pt modelId="{06EA89AB-2A22-4C8C-A9FA-1690BC99A417}">
      <dgm:prSet/>
      <dgm:spPr/>
      <dgm:t>
        <a:bodyPr/>
        <a:lstStyle/>
        <a:p>
          <a:pPr>
            <a:lnSpc>
              <a:spcPct val="100000"/>
            </a:lnSpc>
          </a:pPr>
          <a:r>
            <a:rPr lang="en-US"/>
            <a:t>Aynı metali daha ucuza üretmenin bilimsel yoludur.</a:t>
          </a:r>
        </a:p>
      </dgm:t>
    </dgm:pt>
    <dgm:pt modelId="{0765CF26-2044-4744-B190-7B6ECC0089D2}" type="parTrans" cxnId="{E0724925-CD5D-460A-AEB4-63C7445C0C6F}">
      <dgm:prSet/>
      <dgm:spPr/>
      <dgm:t>
        <a:bodyPr/>
        <a:lstStyle/>
        <a:p>
          <a:endParaRPr lang="en-US"/>
        </a:p>
      </dgm:t>
    </dgm:pt>
    <dgm:pt modelId="{9D392167-34BB-4CF1-B0E4-BFC07ABEDD11}" type="sibTrans" cxnId="{E0724925-CD5D-460A-AEB4-63C7445C0C6F}">
      <dgm:prSet/>
      <dgm:spPr/>
      <dgm:t>
        <a:bodyPr/>
        <a:lstStyle/>
        <a:p>
          <a:endParaRPr lang="en-US"/>
        </a:p>
      </dgm:t>
    </dgm:pt>
    <dgm:pt modelId="{4EC552D6-35C4-4C6E-8E68-B7C9E9143699}" type="pres">
      <dgm:prSet presAssocID="{E9A60EAD-D7C4-4A6A-98E0-0A669734C980}" presName="root" presStyleCnt="0">
        <dgm:presLayoutVars>
          <dgm:dir/>
          <dgm:resizeHandles val="exact"/>
        </dgm:presLayoutVars>
      </dgm:prSet>
      <dgm:spPr/>
    </dgm:pt>
    <dgm:pt modelId="{C6725E65-111E-4B92-A8B1-E1A496BD22BF}" type="pres">
      <dgm:prSet presAssocID="{B106AA13-2FA4-4C0F-AEDE-5166C87F7F2D}" presName="compNode" presStyleCnt="0"/>
      <dgm:spPr/>
    </dgm:pt>
    <dgm:pt modelId="{C8D9FFEA-1DC9-4277-B8E5-D34AD5CDA333}" type="pres">
      <dgm:prSet presAssocID="{B106AA13-2FA4-4C0F-AEDE-5166C87F7F2D}" presName="bgRect" presStyleLbl="bgShp" presStyleIdx="0" presStyleCnt="3" custLinFactNeighborY="10241"/>
      <dgm:spPr/>
    </dgm:pt>
    <dgm:pt modelId="{F57A6804-EA29-44EC-9EE4-1FBA91143684}" type="pres">
      <dgm:prSet presAssocID="{B106AA13-2FA4-4C0F-AEDE-5166C87F7F2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Upward trend"/>
        </a:ext>
      </dgm:extLst>
    </dgm:pt>
    <dgm:pt modelId="{BB526FB0-34DB-49B1-9E1A-77E2E5CD62DB}" type="pres">
      <dgm:prSet presAssocID="{B106AA13-2FA4-4C0F-AEDE-5166C87F7F2D}" presName="spaceRect" presStyleCnt="0"/>
      <dgm:spPr/>
    </dgm:pt>
    <dgm:pt modelId="{6DBCD45D-C0FC-43FE-B765-F63E7448D3EB}" type="pres">
      <dgm:prSet presAssocID="{B106AA13-2FA4-4C0F-AEDE-5166C87F7F2D}" presName="parTx" presStyleLbl="revTx" presStyleIdx="0" presStyleCnt="3">
        <dgm:presLayoutVars>
          <dgm:chMax val="0"/>
          <dgm:chPref val="0"/>
        </dgm:presLayoutVars>
      </dgm:prSet>
      <dgm:spPr/>
    </dgm:pt>
    <dgm:pt modelId="{88D33350-C593-42E4-B476-C2A638BBDE76}" type="pres">
      <dgm:prSet presAssocID="{81828043-BEA7-4E12-8AAC-CA25D6036106}" presName="sibTrans" presStyleCnt="0"/>
      <dgm:spPr/>
    </dgm:pt>
    <dgm:pt modelId="{109A8B9F-6216-4DA4-BCC9-E6974C210BF1}" type="pres">
      <dgm:prSet presAssocID="{08646161-0FB1-40A4-AD42-FA5A054A74DA}" presName="compNode" presStyleCnt="0"/>
      <dgm:spPr/>
    </dgm:pt>
    <dgm:pt modelId="{C4694068-641C-4E4D-BF86-CF490228AB84}" type="pres">
      <dgm:prSet presAssocID="{08646161-0FB1-40A4-AD42-FA5A054A74DA}" presName="bgRect" presStyleLbl="bgShp" presStyleIdx="1" presStyleCnt="3" custLinFactNeighborY="11150"/>
      <dgm:spPr/>
    </dgm:pt>
    <dgm:pt modelId="{358EA8F8-7C2A-4D5D-9183-BE0E40A8B0A9}" type="pres">
      <dgm:prSet presAssocID="{08646161-0FB1-40A4-AD42-FA5A054A74D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raba"/>
        </a:ext>
      </dgm:extLst>
    </dgm:pt>
    <dgm:pt modelId="{1777B566-088A-45F3-87B4-33D7121F6D12}" type="pres">
      <dgm:prSet presAssocID="{08646161-0FB1-40A4-AD42-FA5A054A74DA}" presName="spaceRect" presStyleCnt="0"/>
      <dgm:spPr/>
    </dgm:pt>
    <dgm:pt modelId="{D2A51F76-7184-49CF-8343-ADBE80DCB184}" type="pres">
      <dgm:prSet presAssocID="{08646161-0FB1-40A4-AD42-FA5A054A74DA}" presName="parTx" presStyleLbl="revTx" presStyleIdx="1" presStyleCnt="3">
        <dgm:presLayoutVars>
          <dgm:chMax val="0"/>
          <dgm:chPref val="0"/>
        </dgm:presLayoutVars>
      </dgm:prSet>
      <dgm:spPr/>
    </dgm:pt>
    <dgm:pt modelId="{10E03EFA-B90D-4538-B2B7-66796B8E0AC0}" type="pres">
      <dgm:prSet presAssocID="{0691111C-3518-4EEE-9950-440D708ECAA8}" presName="sibTrans" presStyleCnt="0"/>
      <dgm:spPr/>
    </dgm:pt>
    <dgm:pt modelId="{39335ECF-ECE6-4E5C-9F2D-D23376E2E27D}" type="pres">
      <dgm:prSet presAssocID="{06EA89AB-2A22-4C8C-A9FA-1690BC99A417}" presName="compNode" presStyleCnt="0"/>
      <dgm:spPr/>
    </dgm:pt>
    <dgm:pt modelId="{3AC6F9FA-24E3-4AAD-AB75-ACD3D1E35C6C}" type="pres">
      <dgm:prSet presAssocID="{06EA89AB-2A22-4C8C-A9FA-1690BC99A417}" presName="bgRect" presStyleLbl="bgShp" presStyleIdx="2" presStyleCnt="3"/>
      <dgm:spPr/>
    </dgm:pt>
    <dgm:pt modelId="{42829A2E-93D9-4193-8ECB-BCDF27DF0341}" type="pres">
      <dgm:prSet presAssocID="{06EA89AB-2A22-4C8C-A9FA-1690BC99A41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adeni paralar"/>
        </a:ext>
      </dgm:extLst>
    </dgm:pt>
    <dgm:pt modelId="{F1ACD190-DF7B-4B22-9B40-1567CF404491}" type="pres">
      <dgm:prSet presAssocID="{06EA89AB-2A22-4C8C-A9FA-1690BC99A417}" presName="spaceRect" presStyleCnt="0"/>
      <dgm:spPr/>
    </dgm:pt>
    <dgm:pt modelId="{52AE3219-4B00-4110-B474-6C3AC848FF68}" type="pres">
      <dgm:prSet presAssocID="{06EA89AB-2A22-4C8C-A9FA-1690BC99A417}" presName="parTx" presStyleLbl="revTx" presStyleIdx="2" presStyleCnt="3">
        <dgm:presLayoutVars>
          <dgm:chMax val="0"/>
          <dgm:chPref val="0"/>
        </dgm:presLayoutVars>
      </dgm:prSet>
      <dgm:spPr/>
    </dgm:pt>
  </dgm:ptLst>
  <dgm:cxnLst>
    <dgm:cxn modelId="{4E663904-FBF9-43A5-B56E-E218E100AB04}" srcId="{E9A60EAD-D7C4-4A6A-98E0-0A669734C980}" destId="{B106AA13-2FA4-4C0F-AEDE-5166C87F7F2D}" srcOrd="0" destOrd="0" parTransId="{A0E23A22-6C3E-417E-9B83-242C39A883C8}" sibTransId="{81828043-BEA7-4E12-8AAC-CA25D6036106}"/>
    <dgm:cxn modelId="{78EABE13-2F13-4E47-A4DC-997DD0951F91}" srcId="{E9A60EAD-D7C4-4A6A-98E0-0A669734C980}" destId="{08646161-0FB1-40A4-AD42-FA5A054A74DA}" srcOrd="1" destOrd="0" parTransId="{1928D21F-9FCD-4F3D-B7B7-9F918B33BCF1}" sibTransId="{0691111C-3518-4EEE-9950-440D708ECAA8}"/>
    <dgm:cxn modelId="{E0724925-CD5D-460A-AEB4-63C7445C0C6F}" srcId="{E9A60EAD-D7C4-4A6A-98E0-0A669734C980}" destId="{06EA89AB-2A22-4C8C-A9FA-1690BC99A417}" srcOrd="2" destOrd="0" parTransId="{0765CF26-2044-4744-B190-7B6ECC0089D2}" sibTransId="{9D392167-34BB-4CF1-B0E4-BFC07ABEDD11}"/>
    <dgm:cxn modelId="{784D9740-0F63-48BC-A0E6-CE44B0E6D847}" type="presOf" srcId="{B106AA13-2FA4-4C0F-AEDE-5166C87F7F2D}" destId="{6DBCD45D-C0FC-43FE-B765-F63E7448D3EB}" srcOrd="0" destOrd="0" presId="urn:microsoft.com/office/officeart/2018/2/layout/IconVerticalSolidList"/>
    <dgm:cxn modelId="{EB2DB19D-91A4-4E78-9E36-7418C49FFB66}" type="presOf" srcId="{08646161-0FB1-40A4-AD42-FA5A054A74DA}" destId="{D2A51F76-7184-49CF-8343-ADBE80DCB184}" srcOrd="0" destOrd="0" presId="urn:microsoft.com/office/officeart/2018/2/layout/IconVerticalSolidList"/>
    <dgm:cxn modelId="{C429E4B1-292D-414A-AE2E-2B5355FE94F7}" type="presOf" srcId="{06EA89AB-2A22-4C8C-A9FA-1690BC99A417}" destId="{52AE3219-4B00-4110-B474-6C3AC848FF68}" srcOrd="0" destOrd="0" presId="urn:microsoft.com/office/officeart/2018/2/layout/IconVerticalSolidList"/>
    <dgm:cxn modelId="{C5C75DB8-52F0-4F76-9A78-93C2286AF013}" type="presOf" srcId="{E9A60EAD-D7C4-4A6A-98E0-0A669734C980}" destId="{4EC552D6-35C4-4C6E-8E68-B7C9E9143699}" srcOrd="0" destOrd="0" presId="urn:microsoft.com/office/officeart/2018/2/layout/IconVerticalSolidList"/>
    <dgm:cxn modelId="{FE02802A-73DF-48F1-813A-29F8CC23437F}" type="presParOf" srcId="{4EC552D6-35C4-4C6E-8E68-B7C9E9143699}" destId="{C6725E65-111E-4B92-A8B1-E1A496BD22BF}" srcOrd="0" destOrd="0" presId="urn:microsoft.com/office/officeart/2018/2/layout/IconVerticalSolidList"/>
    <dgm:cxn modelId="{FCB7F1E9-A1AA-4B1E-8A0E-E5AB44DFC8B6}" type="presParOf" srcId="{C6725E65-111E-4B92-A8B1-E1A496BD22BF}" destId="{C8D9FFEA-1DC9-4277-B8E5-D34AD5CDA333}" srcOrd="0" destOrd="0" presId="urn:microsoft.com/office/officeart/2018/2/layout/IconVerticalSolidList"/>
    <dgm:cxn modelId="{AE8AEE21-9576-4E4A-B48D-C7AF3717138C}" type="presParOf" srcId="{C6725E65-111E-4B92-A8B1-E1A496BD22BF}" destId="{F57A6804-EA29-44EC-9EE4-1FBA91143684}" srcOrd="1" destOrd="0" presId="urn:microsoft.com/office/officeart/2018/2/layout/IconVerticalSolidList"/>
    <dgm:cxn modelId="{60BB49F3-2FF8-4188-BA3A-CF85D549CC72}" type="presParOf" srcId="{C6725E65-111E-4B92-A8B1-E1A496BD22BF}" destId="{BB526FB0-34DB-49B1-9E1A-77E2E5CD62DB}" srcOrd="2" destOrd="0" presId="urn:microsoft.com/office/officeart/2018/2/layout/IconVerticalSolidList"/>
    <dgm:cxn modelId="{DC18091A-C26F-461D-9E49-4D728B0314EC}" type="presParOf" srcId="{C6725E65-111E-4B92-A8B1-E1A496BD22BF}" destId="{6DBCD45D-C0FC-43FE-B765-F63E7448D3EB}" srcOrd="3" destOrd="0" presId="urn:microsoft.com/office/officeart/2018/2/layout/IconVerticalSolidList"/>
    <dgm:cxn modelId="{AB399CFB-3D43-41D5-850C-393A32D1F5D1}" type="presParOf" srcId="{4EC552D6-35C4-4C6E-8E68-B7C9E9143699}" destId="{88D33350-C593-42E4-B476-C2A638BBDE76}" srcOrd="1" destOrd="0" presId="urn:microsoft.com/office/officeart/2018/2/layout/IconVerticalSolidList"/>
    <dgm:cxn modelId="{D9F016D9-751E-47BF-9C81-E957F90578F5}" type="presParOf" srcId="{4EC552D6-35C4-4C6E-8E68-B7C9E9143699}" destId="{109A8B9F-6216-4DA4-BCC9-E6974C210BF1}" srcOrd="2" destOrd="0" presId="urn:microsoft.com/office/officeart/2018/2/layout/IconVerticalSolidList"/>
    <dgm:cxn modelId="{74626046-F85D-433D-ACD0-536B8C5A2FFC}" type="presParOf" srcId="{109A8B9F-6216-4DA4-BCC9-E6974C210BF1}" destId="{C4694068-641C-4E4D-BF86-CF490228AB84}" srcOrd="0" destOrd="0" presId="urn:microsoft.com/office/officeart/2018/2/layout/IconVerticalSolidList"/>
    <dgm:cxn modelId="{B78FFFD0-EF80-42A6-BCA3-4A4BA56DB018}" type="presParOf" srcId="{109A8B9F-6216-4DA4-BCC9-E6974C210BF1}" destId="{358EA8F8-7C2A-4D5D-9183-BE0E40A8B0A9}" srcOrd="1" destOrd="0" presId="urn:microsoft.com/office/officeart/2018/2/layout/IconVerticalSolidList"/>
    <dgm:cxn modelId="{98DE0B2B-F261-4DB8-91E2-1D1E3843087C}" type="presParOf" srcId="{109A8B9F-6216-4DA4-BCC9-E6974C210BF1}" destId="{1777B566-088A-45F3-87B4-33D7121F6D12}" srcOrd="2" destOrd="0" presId="urn:microsoft.com/office/officeart/2018/2/layout/IconVerticalSolidList"/>
    <dgm:cxn modelId="{DECFEE9B-D2A8-4617-B807-75401EA768D3}" type="presParOf" srcId="{109A8B9F-6216-4DA4-BCC9-E6974C210BF1}" destId="{D2A51F76-7184-49CF-8343-ADBE80DCB184}" srcOrd="3" destOrd="0" presId="urn:microsoft.com/office/officeart/2018/2/layout/IconVerticalSolidList"/>
    <dgm:cxn modelId="{FFDB8575-F406-4C23-99A3-4463D4C346FD}" type="presParOf" srcId="{4EC552D6-35C4-4C6E-8E68-B7C9E9143699}" destId="{10E03EFA-B90D-4538-B2B7-66796B8E0AC0}" srcOrd="3" destOrd="0" presId="urn:microsoft.com/office/officeart/2018/2/layout/IconVerticalSolidList"/>
    <dgm:cxn modelId="{2E85418E-BBAD-4B9F-8E4A-30834094C6A5}" type="presParOf" srcId="{4EC552D6-35C4-4C6E-8E68-B7C9E9143699}" destId="{39335ECF-ECE6-4E5C-9F2D-D23376E2E27D}" srcOrd="4" destOrd="0" presId="urn:microsoft.com/office/officeart/2018/2/layout/IconVerticalSolidList"/>
    <dgm:cxn modelId="{0DD89C2F-D449-476F-95E0-14A37104F8A7}" type="presParOf" srcId="{39335ECF-ECE6-4E5C-9F2D-D23376E2E27D}" destId="{3AC6F9FA-24E3-4AAD-AB75-ACD3D1E35C6C}" srcOrd="0" destOrd="0" presId="urn:microsoft.com/office/officeart/2018/2/layout/IconVerticalSolidList"/>
    <dgm:cxn modelId="{62A020AE-694B-426F-96EC-12390CF72B12}" type="presParOf" srcId="{39335ECF-ECE6-4E5C-9F2D-D23376E2E27D}" destId="{42829A2E-93D9-4193-8ECB-BCDF27DF0341}" srcOrd="1" destOrd="0" presId="urn:microsoft.com/office/officeart/2018/2/layout/IconVerticalSolidList"/>
    <dgm:cxn modelId="{080FF952-A69C-497D-BD03-63623C82E9DA}" type="presParOf" srcId="{39335ECF-ECE6-4E5C-9F2D-D23376E2E27D}" destId="{F1ACD190-DF7B-4B22-9B40-1567CF404491}" srcOrd="2" destOrd="0" presId="urn:microsoft.com/office/officeart/2018/2/layout/IconVerticalSolidList"/>
    <dgm:cxn modelId="{914BD371-8D9F-446C-A086-FAB59CE2630E}" type="presParOf" srcId="{39335ECF-ECE6-4E5C-9F2D-D23376E2E27D}" destId="{52AE3219-4B00-4110-B474-6C3AC848FF6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8CCBE85-4238-4C51-B2D9-1E6130274F5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8602A46-FAB8-4093-9A6F-B522E0D726F2}">
      <dgm:prSet/>
      <dgm:spPr/>
      <dgm:t>
        <a:bodyPr/>
        <a:lstStyle/>
        <a:p>
          <a:pPr>
            <a:lnSpc>
              <a:spcPct val="100000"/>
            </a:lnSpc>
          </a:pPr>
          <a:r>
            <a:rPr lang="en-US"/>
            <a:t>Daha düşük maliyet</a:t>
          </a:r>
        </a:p>
      </dgm:t>
    </dgm:pt>
    <dgm:pt modelId="{50F3D17C-665D-455B-B3CB-C4C853CB0935}" type="parTrans" cxnId="{05E6B3B8-31FF-4CA0-9132-A0792D2124CC}">
      <dgm:prSet/>
      <dgm:spPr/>
      <dgm:t>
        <a:bodyPr/>
        <a:lstStyle/>
        <a:p>
          <a:endParaRPr lang="en-US"/>
        </a:p>
      </dgm:t>
    </dgm:pt>
    <dgm:pt modelId="{D70891F5-BEF8-4138-A285-DE804DF2DD27}" type="sibTrans" cxnId="{05E6B3B8-31FF-4CA0-9132-A0792D2124CC}">
      <dgm:prSet/>
      <dgm:spPr/>
      <dgm:t>
        <a:bodyPr/>
        <a:lstStyle/>
        <a:p>
          <a:endParaRPr lang="en-US"/>
        </a:p>
      </dgm:t>
    </dgm:pt>
    <dgm:pt modelId="{113832EB-8C5F-4CD2-B556-8FBDCF421CBF}">
      <dgm:prSet/>
      <dgm:spPr/>
      <dgm:t>
        <a:bodyPr/>
        <a:lstStyle/>
        <a:p>
          <a:pPr>
            <a:lnSpc>
              <a:spcPct val="100000"/>
            </a:lnSpc>
          </a:pPr>
          <a:r>
            <a:rPr lang="en-US"/>
            <a:t>Daha stabil kalite</a:t>
          </a:r>
        </a:p>
      </dgm:t>
    </dgm:pt>
    <dgm:pt modelId="{166DC04E-9095-412D-AA03-4ABEC8029370}" type="parTrans" cxnId="{1FC7733A-87C3-4CBC-8370-76E8AE038A76}">
      <dgm:prSet/>
      <dgm:spPr/>
      <dgm:t>
        <a:bodyPr/>
        <a:lstStyle/>
        <a:p>
          <a:endParaRPr lang="en-US"/>
        </a:p>
      </dgm:t>
    </dgm:pt>
    <dgm:pt modelId="{3FC65BE0-AA52-477D-9E87-B9AEEA260691}" type="sibTrans" cxnId="{1FC7733A-87C3-4CBC-8370-76E8AE038A76}">
      <dgm:prSet/>
      <dgm:spPr/>
      <dgm:t>
        <a:bodyPr/>
        <a:lstStyle/>
        <a:p>
          <a:endParaRPr lang="en-US"/>
        </a:p>
      </dgm:t>
    </dgm:pt>
    <dgm:pt modelId="{AF7EFD6A-3FB4-4F92-A78A-4B7AC9B2A790}">
      <dgm:prSet/>
      <dgm:spPr/>
      <dgm:t>
        <a:bodyPr/>
        <a:lstStyle/>
        <a:p>
          <a:pPr>
            <a:lnSpc>
              <a:spcPct val="100000"/>
            </a:lnSpc>
          </a:pPr>
          <a:r>
            <a:rPr lang="en-US"/>
            <a:t>Daha az deneme–yanılma</a:t>
          </a:r>
        </a:p>
      </dgm:t>
    </dgm:pt>
    <dgm:pt modelId="{CFB13A4A-E37E-4468-ADD3-0A296AA134A2}" type="parTrans" cxnId="{47049353-D6E5-404A-A9AB-BBE6797EE63E}">
      <dgm:prSet/>
      <dgm:spPr/>
      <dgm:t>
        <a:bodyPr/>
        <a:lstStyle/>
        <a:p>
          <a:endParaRPr lang="en-US"/>
        </a:p>
      </dgm:t>
    </dgm:pt>
    <dgm:pt modelId="{33D5D214-2350-449C-9AA3-44F45CE622F1}" type="sibTrans" cxnId="{47049353-D6E5-404A-A9AB-BBE6797EE63E}">
      <dgm:prSet/>
      <dgm:spPr/>
      <dgm:t>
        <a:bodyPr/>
        <a:lstStyle/>
        <a:p>
          <a:endParaRPr lang="en-US"/>
        </a:p>
      </dgm:t>
    </dgm:pt>
    <dgm:pt modelId="{C294345A-E483-423F-9985-6E9133927BBE}">
      <dgm:prSet/>
      <dgm:spPr/>
      <dgm:t>
        <a:bodyPr/>
        <a:lstStyle/>
        <a:p>
          <a:pPr>
            <a:lnSpc>
              <a:spcPct val="100000"/>
            </a:lnSpc>
          </a:pPr>
          <a:r>
            <a:rPr lang="en-US"/>
            <a:t>Daha planlı stok tüketimi</a:t>
          </a:r>
        </a:p>
      </dgm:t>
    </dgm:pt>
    <dgm:pt modelId="{1874924C-0EBB-473A-B3B2-B2FC890515F2}" type="parTrans" cxnId="{E1A442F6-15AE-4C2B-AC15-0AC71432775D}">
      <dgm:prSet/>
      <dgm:spPr/>
      <dgm:t>
        <a:bodyPr/>
        <a:lstStyle/>
        <a:p>
          <a:endParaRPr lang="en-US"/>
        </a:p>
      </dgm:t>
    </dgm:pt>
    <dgm:pt modelId="{D65D58AF-D0E2-4E44-B747-49FC87584332}" type="sibTrans" cxnId="{E1A442F6-15AE-4C2B-AC15-0AC71432775D}">
      <dgm:prSet/>
      <dgm:spPr/>
      <dgm:t>
        <a:bodyPr/>
        <a:lstStyle/>
        <a:p>
          <a:endParaRPr lang="en-US"/>
        </a:p>
      </dgm:t>
    </dgm:pt>
    <dgm:pt modelId="{88BE7F4B-A76B-4DC1-B78F-1B83D33FE628}">
      <dgm:prSet/>
      <dgm:spPr/>
      <dgm:t>
        <a:bodyPr/>
        <a:lstStyle/>
        <a:p>
          <a:pPr>
            <a:lnSpc>
              <a:spcPct val="100000"/>
            </a:lnSpc>
          </a:pPr>
          <a:r>
            <a:rPr lang="en-US"/>
            <a:t>Daha hızlı karar alma</a:t>
          </a:r>
        </a:p>
      </dgm:t>
    </dgm:pt>
    <dgm:pt modelId="{2AB95EB5-58D4-4F51-9247-291DECA8D130}" type="parTrans" cxnId="{09509712-361D-4E66-8A21-B9259EF4783E}">
      <dgm:prSet/>
      <dgm:spPr/>
      <dgm:t>
        <a:bodyPr/>
        <a:lstStyle/>
        <a:p>
          <a:endParaRPr lang="en-US"/>
        </a:p>
      </dgm:t>
    </dgm:pt>
    <dgm:pt modelId="{1104E7DD-C392-4E98-BD38-4E7EC0D3798A}" type="sibTrans" cxnId="{09509712-361D-4E66-8A21-B9259EF4783E}">
      <dgm:prSet/>
      <dgm:spPr/>
      <dgm:t>
        <a:bodyPr/>
        <a:lstStyle/>
        <a:p>
          <a:endParaRPr lang="en-US"/>
        </a:p>
      </dgm:t>
    </dgm:pt>
    <dgm:pt modelId="{7DF2512A-D77B-408C-8D2B-7CFBF7AB49B5}" type="pres">
      <dgm:prSet presAssocID="{68CCBE85-4238-4C51-B2D9-1E6130274F5B}" presName="root" presStyleCnt="0">
        <dgm:presLayoutVars>
          <dgm:dir/>
          <dgm:resizeHandles val="exact"/>
        </dgm:presLayoutVars>
      </dgm:prSet>
      <dgm:spPr/>
    </dgm:pt>
    <dgm:pt modelId="{D788C61E-38EA-4EF3-8B47-8E8D55D536F7}" type="pres">
      <dgm:prSet presAssocID="{48602A46-FAB8-4093-9A6F-B522E0D726F2}" presName="compNode" presStyleCnt="0"/>
      <dgm:spPr/>
    </dgm:pt>
    <dgm:pt modelId="{6CA58518-1C94-416C-A9A4-7C5625C4EBDF}" type="pres">
      <dgm:prSet presAssocID="{48602A46-FAB8-4093-9A6F-B522E0D726F2}" presName="bgRect" presStyleLbl="bgShp" presStyleIdx="0" presStyleCnt="5" custLinFactNeighborY="-469"/>
      <dgm:spPr/>
    </dgm:pt>
    <dgm:pt modelId="{F579BB0B-2B74-4AEB-B3E7-4BAAE2D4D487}" type="pres">
      <dgm:prSet presAssocID="{48602A46-FAB8-4093-9A6F-B522E0D726F2}"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ara"/>
        </a:ext>
      </dgm:extLst>
    </dgm:pt>
    <dgm:pt modelId="{014B7D78-6430-4E9B-B904-4D755AEF20FE}" type="pres">
      <dgm:prSet presAssocID="{48602A46-FAB8-4093-9A6F-B522E0D726F2}" presName="spaceRect" presStyleCnt="0"/>
      <dgm:spPr/>
    </dgm:pt>
    <dgm:pt modelId="{931101F9-F0A3-4229-B11F-7CEAB5E5B67E}" type="pres">
      <dgm:prSet presAssocID="{48602A46-FAB8-4093-9A6F-B522E0D726F2}" presName="parTx" presStyleLbl="revTx" presStyleIdx="0" presStyleCnt="5">
        <dgm:presLayoutVars>
          <dgm:chMax val="0"/>
          <dgm:chPref val="0"/>
        </dgm:presLayoutVars>
      </dgm:prSet>
      <dgm:spPr/>
    </dgm:pt>
    <dgm:pt modelId="{0E62803B-77E1-4327-8922-8ACCA819E046}" type="pres">
      <dgm:prSet presAssocID="{D70891F5-BEF8-4138-A285-DE804DF2DD27}" presName="sibTrans" presStyleCnt="0"/>
      <dgm:spPr/>
    </dgm:pt>
    <dgm:pt modelId="{346DB6A0-416E-45EB-A20A-12E495F837A2}" type="pres">
      <dgm:prSet presAssocID="{113832EB-8C5F-4CD2-B556-8FBDCF421CBF}" presName="compNode" presStyleCnt="0"/>
      <dgm:spPr/>
    </dgm:pt>
    <dgm:pt modelId="{96A97C6F-8DDD-426A-B9C8-2BDC58D54E79}" type="pres">
      <dgm:prSet presAssocID="{113832EB-8C5F-4CD2-B556-8FBDCF421CBF}" presName="bgRect" presStyleLbl="bgShp" presStyleIdx="1" presStyleCnt="5"/>
      <dgm:spPr/>
    </dgm:pt>
    <dgm:pt modelId="{CB8219E9-ECD6-42EE-9741-AD2326170AD0}" type="pres">
      <dgm:prSet presAssocID="{113832EB-8C5F-4CD2-B556-8FBDCF421CB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nay işareti"/>
        </a:ext>
      </dgm:extLst>
    </dgm:pt>
    <dgm:pt modelId="{937222A6-4698-4EC7-8271-9511EB6E4BFA}" type="pres">
      <dgm:prSet presAssocID="{113832EB-8C5F-4CD2-B556-8FBDCF421CBF}" presName="spaceRect" presStyleCnt="0"/>
      <dgm:spPr/>
    </dgm:pt>
    <dgm:pt modelId="{2AFB31AC-547F-4A9B-A936-5B8C9F45C282}" type="pres">
      <dgm:prSet presAssocID="{113832EB-8C5F-4CD2-B556-8FBDCF421CBF}" presName="parTx" presStyleLbl="revTx" presStyleIdx="1" presStyleCnt="5">
        <dgm:presLayoutVars>
          <dgm:chMax val="0"/>
          <dgm:chPref val="0"/>
        </dgm:presLayoutVars>
      </dgm:prSet>
      <dgm:spPr/>
    </dgm:pt>
    <dgm:pt modelId="{11BAEA68-04A0-4456-BA77-41B517BC02D0}" type="pres">
      <dgm:prSet presAssocID="{3FC65BE0-AA52-477D-9E87-B9AEEA260691}" presName="sibTrans" presStyleCnt="0"/>
      <dgm:spPr/>
    </dgm:pt>
    <dgm:pt modelId="{63961D20-6FAC-4ECA-AE72-1963802D6936}" type="pres">
      <dgm:prSet presAssocID="{AF7EFD6A-3FB4-4F92-A78A-4B7AC9B2A790}" presName="compNode" presStyleCnt="0"/>
      <dgm:spPr/>
    </dgm:pt>
    <dgm:pt modelId="{AFF786CB-7223-4868-A28C-298FBA89F957}" type="pres">
      <dgm:prSet presAssocID="{AF7EFD6A-3FB4-4F92-A78A-4B7AC9B2A790}" presName="bgRect" presStyleLbl="bgShp" presStyleIdx="2" presStyleCnt="5"/>
      <dgm:spPr/>
    </dgm:pt>
    <dgm:pt modelId="{F49EEBEB-3C8B-4602-ABD0-CD886790AD26}" type="pres">
      <dgm:prSet presAssocID="{AF7EFD6A-3FB4-4F92-A78A-4B7AC9B2A790}"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est tubes"/>
        </a:ext>
      </dgm:extLst>
    </dgm:pt>
    <dgm:pt modelId="{96384ED7-0BED-4C36-A01C-B8C3033570C3}" type="pres">
      <dgm:prSet presAssocID="{AF7EFD6A-3FB4-4F92-A78A-4B7AC9B2A790}" presName="spaceRect" presStyleCnt="0"/>
      <dgm:spPr/>
    </dgm:pt>
    <dgm:pt modelId="{5900A521-EAE6-46B0-975E-009F816B0CFE}" type="pres">
      <dgm:prSet presAssocID="{AF7EFD6A-3FB4-4F92-A78A-4B7AC9B2A790}" presName="parTx" presStyleLbl="revTx" presStyleIdx="2" presStyleCnt="5">
        <dgm:presLayoutVars>
          <dgm:chMax val="0"/>
          <dgm:chPref val="0"/>
        </dgm:presLayoutVars>
      </dgm:prSet>
      <dgm:spPr/>
    </dgm:pt>
    <dgm:pt modelId="{B499BB5F-33EE-4089-993F-8A0C1B9B3039}" type="pres">
      <dgm:prSet presAssocID="{33D5D214-2350-449C-9AA3-44F45CE622F1}" presName="sibTrans" presStyleCnt="0"/>
      <dgm:spPr/>
    </dgm:pt>
    <dgm:pt modelId="{C57C86C2-F101-48FC-B77B-498D6D70022A}" type="pres">
      <dgm:prSet presAssocID="{C294345A-E483-423F-9985-6E9133927BBE}" presName="compNode" presStyleCnt="0"/>
      <dgm:spPr/>
    </dgm:pt>
    <dgm:pt modelId="{1989BBD9-67EB-4836-BCF9-822FDD95119B}" type="pres">
      <dgm:prSet presAssocID="{C294345A-E483-423F-9985-6E9133927BBE}" presName="bgRect" presStyleLbl="bgShp" presStyleIdx="3" presStyleCnt="5"/>
      <dgm:spPr/>
    </dgm:pt>
    <dgm:pt modelId="{58EC76E0-DC43-4AB6-B040-46E6D9676F17}" type="pres">
      <dgm:prSet presAssocID="{C294345A-E483-423F-9985-6E9133927BB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Kutu"/>
        </a:ext>
      </dgm:extLst>
    </dgm:pt>
    <dgm:pt modelId="{AA1963CD-7CCC-4D01-AABE-A8E217C4B00E}" type="pres">
      <dgm:prSet presAssocID="{C294345A-E483-423F-9985-6E9133927BBE}" presName="spaceRect" presStyleCnt="0"/>
      <dgm:spPr/>
    </dgm:pt>
    <dgm:pt modelId="{9EB595DC-5350-43C6-AD0E-EB8D07505FC1}" type="pres">
      <dgm:prSet presAssocID="{C294345A-E483-423F-9985-6E9133927BBE}" presName="parTx" presStyleLbl="revTx" presStyleIdx="3" presStyleCnt="5">
        <dgm:presLayoutVars>
          <dgm:chMax val="0"/>
          <dgm:chPref val="0"/>
        </dgm:presLayoutVars>
      </dgm:prSet>
      <dgm:spPr/>
    </dgm:pt>
    <dgm:pt modelId="{FCB4F3ED-4A1D-42B0-97EB-5B8A8EF4ED58}" type="pres">
      <dgm:prSet presAssocID="{D65D58AF-D0E2-4E44-B747-49FC87584332}" presName="sibTrans" presStyleCnt="0"/>
      <dgm:spPr/>
    </dgm:pt>
    <dgm:pt modelId="{49EE2B1B-058D-4A53-8DE6-F842F3349449}" type="pres">
      <dgm:prSet presAssocID="{88BE7F4B-A76B-4DC1-B78F-1B83D33FE628}" presName="compNode" presStyleCnt="0"/>
      <dgm:spPr/>
    </dgm:pt>
    <dgm:pt modelId="{28BEB991-5782-4068-87EE-D49E9F20530C}" type="pres">
      <dgm:prSet presAssocID="{88BE7F4B-A76B-4DC1-B78F-1B83D33FE628}" presName="bgRect" presStyleLbl="bgShp" presStyleIdx="4" presStyleCnt="5"/>
      <dgm:spPr/>
    </dgm:pt>
    <dgm:pt modelId="{795CBD49-064F-433A-A24F-9F9965756B64}" type="pres">
      <dgm:prSet presAssocID="{88BE7F4B-A76B-4DC1-B78F-1B83D33FE628}"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Kronometre"/>
        </a:ext>
      </dgm:extLst>
    </dgm:pt>
    <dgm:pt modelId="{4293102E-B8E4-44C1-93B8-04C25C16BAA4}" type="pres">
      <dgm:prSet presAssocID="{88BE7F4B-A76B-4DC1-B78F-1B83D33FE628}" presName="spaceRect" presStyleCnt="0"/>
      <dgm:spPr/>
    </dgm:pt>
    <dgm:pt modelId="{7795E4F9-116F-478E-AA5B-B88C46B00352}" type="pres">
      <dgm:prSet presAssocID="{88BE7F4B-A76B-4DC1-B78F-1B83D33FE628}" presName="parTx" presStyleLbl="revTx" presStyleIdx="4" presStyleCnt="5">
        <dgm:presLayoutVars>
          <dgm:chMax val="0"/>
          <dgm:chPref val="0"/>
        </dgm:presLayoutVars>
      </dgm:prSet>
      <dgm:spPr/>
    </dgm:pt>
  </dgm:ptLst>
  <dgm:cxnLst>
    <dgm:cxn modelId="{D5E4860A-10A0-4A30-99A3-11670DAD6872}" type="presOf" srcId="{88BE7F4B-A76B-4DC1-B78F-1B83D33FE628}" destId="{7795E4F9-116F-478E-AA5B-B88C46B00352}" srcOrd="0" destOrd="0" presId="urn:microsoft.com/office/officeart/2018/2/layout/IconVerticalSolidList"/>
    <dgm:cxn modelId="{09509712-361D-4E66-8A21-B9259EF4783E}" srcId="{68CCBE85-4238-4C51-B2D9-1E6130274F5B}" destId="{88BE7F4B-A76B-4DC1-B78F-1B83D33FE628}" srcOrd="4" destOrd="0" parTransId="{2AB95EB5-58D4-4F51-9247-291DECA8D130}" sibTransId="{1104E7DD-C392-4E98-BD38-4E7EC0D3798A}"/>
    <dgm:cxn modelId="{AA8C2F38-3E78-4739-AEE7-AF0A0F8B91F1}" type="presOf" srcId="{113832EB-8C5F-4CD2-B556-8FBDCF421CBF}" destId="{2AFB31AC-547F-4A9B-A936-5B8C9F45C282}" srcOrd="0" destOrd="0" presId="urn:microsoft.com/office/officeart/2018/2/layout/IconVerticalSolidList"/>
    <dgm:cxn modelId="{1FC7733A-87C3-4CBC-8370-76E8AE038A76}" srcId="{68CCBE85-4238-4C51-B2D9-1E6130274F5B}" destId="{113832EB-8C5F-4CD2-B556-8FBDCF421CBF}" srcOrd="1" destOrd="0" parTransId="{166DC04E-9095-412D-AA03-4ABEC8029370}" sibTransId="{3FC65BE0-AA52-477D-9E87-B9AEEA260691}"/>
    <dgm:cxn modelId="{47049353-D6E5-404A-A9AB-BBE6797EE63E}" srcId="{68CCBE85-4238-4C51-B2D9-1E6130274F5B}" destId="{AF7EFD6A-3FB4-4F92-A78A-4B7AC9B2A790}" srcOrd="2" destOrd="0" parTransId="{CFB13A4A-E37E-4468-ADD3-0A296AA134A2}" sibTransId="{33D5D214-2350-449C-9AA3-44F45CE622F1}"/>
    <dgm:cxn modelId="{32C26B74-2234-4D12-835D-7298EB7A8525}" type="presOf" srcId="{68CCBE85-4238-4C51-B2D9-1E6130274F5B}" destId="{7DF2512A-D77B-408C-8D2B-7CFBF7AB49B5}" srcOrd="0" destOrd="0" presId="urn:microsoft.com/office/officeart/2018/2/layout/IconVerticalSolidList"/>
    <dgm:cxn modelId="{99AA2955-D606-43EA-88D5-45E09F1339D1}" type="presOf" srcId="{AF7EFD6A-3FB4-4F92-A78A-4B7AC9B2A790}" destId="{5900A521-EAE6-46B0-975E-009F816B0CFE}" srcOrd="0" destOrd="0" presId="urn:microsoft.com/office/officeart/2018/2/layout/IconVerticalSolidList"/>
    <dgm:cxn modelId="{05E6B3B8-31FF-4CA0-9132-A0792D2124CC}" srcId="{68CCBE85-4238-4C51-B2D9-1E6130274F5B}" destId="{48602A46-FAB8-4093-9A6F-B522E0D726F2}" srcOrd="0" destOrd="0" parTransId="{50F3D17C-665D-455B-B3CB-C4C853CB0935}" sibTransId="{D70891F5-BEF8-4138-A285-DE804DF2DD27}"/>
    <dgm:cxn modelId="{E1A442F6-15AE-4C2B-AC15-0AC71432775D}" srcId="{68CCBE85-4238-4C51-B2D9-1E6130274F5B}" destId="{C294345A-E483-423F-9985-6E9133927BBE}" srcOrd="3" destOrd="0" parTransId="{1874924C-0EBB-473A-B3B2-B2FC890515F2}" sibTransId="{D65D58AF-D0E2-4E44-B747-49FC87584332}"/>
    <dgm:cxn modelId="{C2A5C3FC-899B-4710-AB81-6F6C00409047}" type="presOf" srcId="{C294345A-E483-423F-9985-6E9133927BBE}" destId="{9EB595DC-5350-43C6-AD0E-EB8D07505FC1}" srcOrd="0" destOrd="0" presId="urn:microsoft.com/office/officeart/2018/2/layout/IconVerticalSolidList"/>
    <dgm:cxn modelId="{04ADBBFF-203B-4001-B204-3608AFEAFC96}" type="presOf" srcId="{48602A46-FAB8-4093-9A6F-B522E0D726F2}" destId="{931101F9-F0A3-4229-B11F-7CEAB5E5B67E}" srcOrd="0" destOrd="0" presId="urn:microsoft.com/office/officeart/2018/2/layout/IconVerticalSolidList"/>
    <dgm:cxn modelId="{80C8E872-D46D-4748-A856-E698A9081668}" type="presParOf" srcId="{7DF2512A-D77B-408C-8D2B-7CFBF7AB49B5}" destId="{D788C61E-38EA-4EF3-8B47-8E8D55D536F7}" srcOrd="0" destOrd="0" presId="urn:microsoft.com/office/officeart/2018/2/layout/IconVerticalSolidList"/>
    <dgm:cxn modelId="{227A2369-481C-4FD5-90DC-2717076F7A76}" type="presParOf" srcId="{D788C61E-38EA-4EF3-8B47-8E8D55D536F7}" destId="{6CA58518-1C94-416C-A9A4-7C5625C4EBDF}" srcOrd="0" destOrd="0" presId="urn:microsoft.com/office/officeart/2018/2/layout/IconVerticalSolidList"/>
    <dgm:cxn modelId="{38A02A4D-58D4-4534-ACF8-77C6554C711E}" type="presParOf" srcId="{D788C61E-38EA-4EF3-8B47-8E8D55D536F7}" destId="{F579BB0B-2B74-4AEB-B3E7-4BAAE2D4D487}" srcOrd="1" destOrd="0" presId="urn:microsoft.com/office/officeart/2018/2/layout/IconVerticalSolidList"/>
    <dgm:cxn modelId="{5D30C326-FD8F-47D4-94C9-1B328EE0B027}" type="presParOf" srcId="{D788C61E-38EA-4EF3-8B47-8E8D55D536F7}" destId="{014B7D78-6430-4E9B-B904-4D755AEF20FE}" srcOrd="2" destOrd="0" presId="urn:microsoft.com/office/officeart/2018/2/layout/IconVerticalSolidList"/>
    <dgm:cxn modelId="{C55734EA-654D-4CC0-A088-D0C3A502E19B}" type="presParOf" srcId="{D788C61E-38EA-4EF3-8B47-8E8D55D536F7}" destId="{931101F9-F0A3-4229-B11F-7CEAB5E5B67E}" srcOrd="3" destOrd="0" presId="urn:microsoft.com/office/officeart/2018/2/layout/IconVerticalSolidList"/>
    <dgm:cxn modelId="{02AABC48-4601-4B9E-9E6E-D94391AEF727}" type="presParOf" srcId="{7DF2512A-D77B-408C-8D2B-7CFBF7AB49B5}" destId="{0E62803B-77E1-4327-8922-8ACCA819E046}" srcOrd="1" destOrd="0" presId="urn:microsoft.com/office/officeart/2018/2/layout/IconVerticalSolidList"/>
    <dgm:cxn modelId="{70990086-8ABD-4F7F-92A9-B853CB066AE9}" type="presParOf" srcId="{7DF2512A-D77B-408C-8D2B-7CFBF7AB49B5}" destId="{346DB6A0-416E-45EB-A20A-12E495F837A2}" srcOrd="2" destOrd="0" presId="urn:microsoft.com/office/officeart/2018/2/layout/IconVerticalSolidList"/>
    <dgm:cxn modelId="{A322CBE1-FF87-4F81-BF51-600ACDE4F4BD}" type="presParOf" srcId="{346DB6A0-416E-45EB-A20A-12E495F837A2}" destId="{96A97C6F-8DDD-426A-B9C8-2BDC58D54E79}" srcOrd="0" destOrd="0" presId="urn:microsoft.com/office/officeart/2018/2/layout/IconVerticalSolidList"/>
    <dgm:cxn modelId="{0C2EFBF2-FF05-4AD2-9B86-C0857097B157}" type="presParOf" srcId="{346DB6A0-416E-45EB-A20A-12E495F837A2}" destId="{CB8219E9-ECD6-42EE-9741-AD2326170AD0}" srcOrd="1" destOrd="0" presId="urn:microsoft.com/office/officeart/2018/2/layout/IconVerticalSolidList"/>
    <dgm:cxn modelId="{EE90E63E-C985-4763-AA2F-E194D5526DCA}" type="presParOf" srcId="{346DB6A0-416E-45EB-A20A-12E495F837A2}" destId="{937222A6-4698-4EC7-8271-9511EB6E4BFA}" srcOrd="2" destOrd="0" presId="urn:microsoft.com/office/officeart/2018/2/layout/IconVerticalSolidList"/>
    <dgm:cxn modelId="{41FC5F86-E0A4-4BD5-B724-BD52BE92E67A}" type="presParOf" srcId="{346DB6A0-416E-45EB-A20A-12E495F837A2}" destId="{2AFB31AC-547F-4A9B-A936-5B8C9F45C282}" srcOrd="3" destOrd="0" presId="urn:microsoft.com/office/officeart/2018/2/layout/IconVerticalSolidList"/>
    <dgm:cxn modelId="{E343381C-D663-468B-B0EA-8FE20C13709E}" type="presParOf" srcId="{7DF2512A-D77B-408C-8D2B-7CFBF7AB49B5}" destId="{11BAEA68-04A0-4456-BA77-41B517BC02D0}" srcOrd="3" destOrd="0" presId="urn:microsoft.com/office/officeart/2018/2/layout/IconVerticalSolidList"/>
    <dgm:cxn modelId="{DF01EAAB-83E0-4913-A97A-854AB089C344}" type="presParOf" srcId="{7DF2512A-D77B-408C-8D2B-7CFBF7AB49B5}" destId="{63961D20-6FAC-4ECA-AE72-1963802D6936}" srcOrd="4" destOrd="0" presId="urn:microsoft.com/office/officeart/2018/2/layout/IconVerticalSolidList"/>
    <dgm:cxn modelId="{FAB9CBAF-3D97-4DF7-9025-6B5B6780CE65}" type="presParOf" srcId="{63961D20-6FAC-4ECA-AE72-1963802D6936}" destId="{AFF786CB-7223-4868-A28C-298FBA89F957}" srcOrd="0" destOrd="0" presId="urn:microsoft.com/office/officeart/2018/2/layout/IconVerticalSolidList"/>
    <dgm:cxn modelId="{38084AD9-4D7B-4961-B236-CC69E1554D25}" type="presParOf" srcId="{63961D20-6FAC-4ECA-AE72-1963802D6936}" destId="{F49EEBEB-3C8B-4602-ABD0-CD886790AD26}" srcOrd="1" destOrd="0" presId="urn:microsoft.com/office/officeart/2018/2/layout/IconVerticalSolidList"/>
    <dgm:cxn modelId="{90952CBA-F977-4C27-B271-B80465543225}" type="presParOf" srcId="{63961D20-6FAC-4ECA-AE72-1963802D6936}" destId="{96384ED7-0BED-4C36-A01C-B8C3033570C3}" srcOrd="2" destOrd="0" presId="urn:microsoft.com/office/officeart/2018/2/layout/IconVerticalSolidList"/>
    <dgm:cxn modelId="{8CA5C4E2-F6BD-4AB3-BCE7-3C40F5A14BA9}" type="presParOf" srcId="{63961D20-6FAC-4ECA-AE72-1963802D6936}" destId="{5900A521-EAE6-46B0-975E-009F816B0CFE}" srcOrd="3" destOrd="0" presId="urn:microsoft.com/office/officeart/2018/2/layout/IconVerticalSolidList"/>
    <dgm:cxn modelId="{3B17AD75-8792-4D15-9865-397F734699D3}" type="presParOf" srcId="{7DF2512A-D77B-408C-8D2B-7CFBF7AB49B5}" destId="{B499BB5F-33EE-4089-993F-8A0C1B9B3039}" srcOrd="5" destOrd="0" presId="urn:microsoft.com/office/officeart/2018/2/layout/IconVerticalSolidList"/>
    <dgm:cxn modelId="{F6DAE7E5-CDBC-443C-B54C-0ED8054801F1}" type="presParOf" srcId="{7DF2512A-D77B-408C-8D2B-7CFBF7AB49B5}" destId="{C57C86C2-F101-48FC-B77B-498D6D70022A}" srcOrd="6" destOrd="0" presId="urn:microsoft.com/office/officeart/2018/2/layout/IconVerticalSolidList"/>
    <dgm:cxn modelId="{6C2F0440-5772-4C8B-91DA-FDADA728D5A1}" type="presParOf" srcId="{C57C86C2-F101-48FC-B77B-498D6D70022A}" destId="{1989BBD9-67EB-4836-BCF9-822FDD95119B}" srcOrd="0" destOrd="0" presId="urn:microsoft.com/office/officeart/2018/2/layout/IconVerticalSolidList"/>
    <dgm:cxn modelId="{7E57B5C5-9BFD-49F1-9D7A-59350CFE9A4E}" type="presParOf" srcId="{C57C86C2-F101-48FC-B77B-498D6D70022A}" destId="{58EC76E0-DC43-4AB6-B040-46E6D9676F17}" srcOrd="1" destOrd="0" presId="urn:microsoft.com/office/officeart/2018/2/layout/IconVerticalSolidList"/>
    <dgm:cxn modelId="{F2767786-A0CE-45DE-8FC4-2E40B97AEEFD}" type="presParOf" srcId="{C57C86C2-F101-48FC-B77B-498D6D70022A}" destId="{AA1963CD-7CCC-4D01-AABE-A8E217C4B00E}" srcOrd="2" destOrd="0" presId="urn:microsoft.com/office/officeart/2018/2/layout/IconVerticalSolidList"/>
    <dgm:cxn modelId="{2C4D5BF7-7A6A-432A-9CD8-C247319E967A}" type="presParOf" srcId="{C57C86C2-F101-48FC-B77B-498D6D70022A}" destId="{9EB595DC-5350-43C6-AD0E-EB8D07505FC1}" srcOrd="3" destOrd="0" presId="urn:microsoft.com/office/officeart/2018/2/layout/IconVerticalSolidList"/>
    <dgm:cxn modelId="{A451FB03-0F6B-48CF-804A-CC2B58B64EFF}" type="presParOf" srcId="{7DF2512A-D77B-408C-8D2B-7CFBF7AB49B5}" destId="{FCB4F3ED-4A1D-42B0-97EB-5B8A8EF4ED58}" srcOrd="7" destOrd="0" presId="urn:microsoft.com/office/officeart/2018/2/layout/IconVerticalSolidList"/>
    <dgm:cxn modelId="{AE975D0B-B7DA-4EA2-A400-B5BF945ABD31}" type="presParOf" srcId="{7DF2512A-D77B-408C-8D2B-7CFBF7AB49B5}" destId="{49EE2B1B-058D-4A53-8DE6-F842F3349449}" srcOrd="8" destOrd="0" presId="urn:microsoft.com/office/officeart/2018/2/layout/IconVerticalSolidList"/>
    <dgm:cxn modelId="{476E46AE-A1B0-4E86-9521-961CBE4D57F3}" type="presParOf" srcId="{49EE2B1B-058D-4A53-8DE6-F842F3349449}" destId="{28BEB991-5782-4068-87EE-D49E9F20530C}" srcOrd="0" destOrd="0" presId="urn:microsoft.com/office/officeart/2018/2/layout/IconVerticalSolidList"/>
    <dgm:cxn modelId="{4861CA4C-67AB-4522-B740-0DDDAA10551B}" type="presParOf" srcId="{49EE2B1B-058D-4A53-8DE6-F842F3349449}" destId="{795CBD49-064F-433A-A24F-9F9965756B64}" srcOrd="1" destOrd="0" presId="urn:microsoft.com/office/officeart/2018/2/layout/IconVerticalSolidList"/>
    <dgm:cxn modelId="{6F760716-3B65-4813-B2AA-E8C394A99E8E}" type="presParOf" srcId="{49EE2B1B-058D-4A53-8DE6-F842F3349449}" destId="{4293102E-B8E4-44C1-93B8-04C25C16BAA4}" srcOrd="2" destOrd="0" presId="urn:microsoft.com/office/officeart/2018/2/layout/IconVerticalSolidList"/>
    <dgm:cxn modelId="{B3A8381F-9C2D-41D1-A7CB-42B0289F8F43}" type="presParOf" srcId="{49EE2B1B-058D-4A53-8DE6-F842F3349449}" destId="{7795E4F9-116F-478E-AA5B-B88C46B003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E92BDC6-5D6E-40FC-A863-7820EFD28F9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687014C-F364-4F5C-8529-365CC7467DA7}">
      <dgm:prSet/>
      <dgm:spPr/>
      <dgm:t>
        <a:bodyPr/>
        <a:lstStyle/>
        <a:p>
          <a:r>
            <a:rPr lang="tr-TR"/>
            <a:t>Dökümhanelerin ergitme sürecinde;</a:t>
          </a:r>
          <a:endParaRPr lang="en-US"/>
        </a:p>
      </dgm:t>
    </dgm:pt>
    <dgm:pt modelId="{2F93529D-2669-4000-840E-CACFB2C1AD3B}" type="parTrans" cxnId="{AF7EA640-CE14-4DD1-B210-7BC48BBE6451}">
      <dgm:prSet/>
      <dgm:spPr/>
      <dgm:t>
        <a:bodyPr/>
        <a:lstStyle/>
        <a:p>
          <a:endParaRPr lang="en-US"/>
        </a:p>
      </dgm:t>
    </dgm:pt>
    <dgm:pt modelId="{A5C49124-658D-48BD-95E3-3EAE10CF7704}" type="sibTrans" cxnId="{AF7EA640-CE14-4DD1-B210-7BC48BBE6451}">
      <dgm:prSet/>
      <dgm:spPr/>
      <dgm:t>
        <a:bodyPr/>
        <a:lstStyle/>
        <a:p>
          <a:endParaRPr lang="en-US"/>
        </a:p>
      </dgm:t>
    </dgm:pt>
    <dgm:pt modelId="{8EABDB39-1016-4158-BBB2-0375CC852E88}">
      <dgm:prSet/>
      <dgm:spPr/>
      <dgm:t>
        <a:bodyPr/>
        <a:lstStyle/>
        <a:p>
          <a:r>
            <a:rPr lang="tr-TR"/>
            <a:t>çoğu kez speklerin sağlanması optimizasyonun </a:t>
          </a:r>
          <a:endParaRPr lang="en-US"/>
        </a:p>
      </dgm:t>
    </dgm:pt>
    <dgm:pt modelId="{26199868-251A-4106-82B6-C229479BC5CB}" type="parTrans" cxnId="{973CA0F4-AE9A-42AB-82C5-610859FDFD27}">
      <dgm:prSet/>
      <dgm:spPr/>
      <dgm:t>
        <a:bodyPr/>
        <a:lstStyle/>
        <a:p>
          <a:endParaRPr lang="en-US"/>
        </a:p>
      </dgm:t>
    </dgm:pt>
    <dgm:pt modelId="{DEBA01FD-CD8B-47A1-A9F8-8D562BDD9522}" type="sibTrans" cxnId="{973CA0F4-AE9A-42AB-82C5-610859FDFD27}">
      <dgm:prSet/>
      <dgm:spPr/>
      <dgm:t>
        <a:bodyPr/>
        <a:lstStyle/>
        <a:p>
          <a:endParaRPr lang="en-US"/>
        </a:p>
      </dgm:t>
    </dgm:pt>
    <dgm:pt modelId="{7D6A8BCB-3E20-48D9-9AB6-E74A5844955B}">
      <dgm:prSet/>
      <dgm:spPr/>
      <dgm:t>
        <a:bodyPr/>
        <a:lstStyle/>
        <a:p>
          <a:r>
            <a:rPr lang="tr-TR"/>
            <a:t>düşünülmesinin önüne geçer…</a:t>
          </a:r>
          <a:endParaRPr lang="en-US"/>
        </a:p>
      </dgm:t>
    </dgm:pt>
    <dgm:pt modelId="{3CAAD9BA-71E2-411A-A7E5-6A0C37595E1A}" type="parTrans" cxnId="{6207388C-62F9-428E-BCDD-194A87857D4B}">
      <dgm:prSet/>
      <dgm:spPr/>
      <dgm:t>
        <a:bodyPr/>
        <a:lstStyle/>
        <a:p>
          <a:endParaRPr lang="en-US"/>
        </a:p>
      </dgm:t>
    </dgm:pt>
    <dgm:pt modelId="{48758EE7-77BE-4DBF-9ED4-4F96C42D860C}" type="sibTrans" cxnId="{6207388C-62F9-428E-BCDD-194A87857D4B}">
      <dgm:prSet/>
      <dgm:spPr/>
      <dgm:t>
        <a:bodyPr/>
        <a:lstStyle/>
        <a:p>
          <a:endParaRPr lang="en-US"/>
        </a:p>
      </dgm:t>
    </dgm:pt>
    <dgm:pt modelId="{28361E67-E2E8-42BC-B9BE-FF0E5795930D}">
      <dgm:prSet/>
      <dgm:spPr/>
      <dgm:t>
        <a:bodyPr/>
        <a:lstStyle/>
        <a:p>
          <a:r>
            <a:rPr lang="tr-TR"/>
            <a:t>Sizlere bu bölümde gerçek Çalıştığım firmaların bir tanesinde uygulanan örnekten bahsedeceğim. </a:t>
          </a:r>
          <a:endParaRPr lang="en-US"/>
        </a:p>
      </dgm:t>
    </dgm:pt>
    <dgm:pt modelId="{6D2EC2E8-A855-426D-8783-B8D2B0E24926}" type="parTrans" cxnId="{5EC05A95-ADDB-4760-9461-42309BEE2FC8}">
      <dgm:prSet/>
      <dgm:spPr/>
      <dgm:t>
        <a:bodyPr/>
        <a:lstStyle/>
        <a:p>
          <a:endParaRPr lang="en-US"/>
        </a:p>
      </dgm:t>
    </dgm:pt>
    <dgm:pt modelId="{B66982D8-DF5B-48F1-8B5F-7DFA6946477F}" type="sibTrans" cxnId="{5EC05A95-ADDB-4760-9461-42309BEE2FC8}">
      <dgm:prSet/>
      <dgm:spPr/>
      <dgm:t>
        <a:bodyPr/>
        <a:lstStyle/>
        <a:p>
          <a:endParaRPr lang="en-US"/>
        </a:p>
      </dgm:t>
    </dgm:pt>
    <dgm:pt modelId="{A5645639-EB3F-467A-A5D5-07E3EDADBC42}">
      <dgm:prSet/>
      <dgm:spPr/>
      <dgm:t>
        <a:bodyPr/>
        <a:lstStyle/>
        <a:p>
          <a:r>
            <a:rPr lang="tr-TR"/>
            <a:t>Elbette tahmin edebileceğiniz gibi maliyetler güncel değil sembolik olacaktır.</a:t>
          </a:r>
          <a:endParaRPr lang="en-US"/>
        </a:p>
      </dgm:t>
    </dgm:pt>
    <dgm:pt modelId="{33B7D0DB-AA22-4D72-8955-FACB236E9502}" type="parTrans" cxnId="{B45A4B43-1D63-4FFE-8115-0ACBD60A8F0E}">
      <dgm:prSet/>
      <dgm:spPr/>
      <dgm:t>
        <a:bodyPr/>
        <a:lstStyle/>
        <a:p>
          <a:endParaRPr lang="en-US"/>
        </a:p>
      </dgm:t>
    </dgm:pt>
    <dgm:pt modelId="{9B921FC6-92CB-4D99-A1EA-98CC24E59FD2}" type="sibTrans" cxnId="{B45A4B43-1D63-4FFE-8115-0ACBD60A8F0E}">
      <dgm:prSet/>
      <dgm:spPr/>
      <dgm:t>
        <a:bodyPr/>
        <a:lstStyle/>
        <a:p>
          <a:endParaRPr lang="en-US"/>
        </a:p>
      </dgm:t>
    </dgm:pt>
    <dgm:pt modelId="{E3804A60-F0D3-432D-9CF4-A961C0201438}" type="pres">
      <dgm:prSet presAssocID="{8E92BDC6-5D6E-40FC-A863-7820EFD28F95}" presName="linear" presStyleCnt="0">
        <dgm:presLayoutVars>
          <dgm:animLvl val="lvl"/>
          <dgm:resizeHandles val="exact"/>
        </dgm:presLayoutVars>
      </dgm:prSet>
      <dgm:spPr/>
    </dgm:pt>
    <dgm:pt modelId="{C2D65A7A-430F-4F96-80E5-AB14C03C0DD4}" type="pres">
      <dgm:prSet presAssocID="{D687014C-F364-4F5C-8529-365CC7467DA7}" presName="parentText" presStyleLbl="node1" presStyleIdx="0" presStyleCnt="5">
        <dgm:presLayoutVars>
          <dgm:chMax val="0"/>
          <dgm:bulletEnabled val="1"/>
        </dgm:presLayoutVars>
      </dgm:prSet>
      <dgm:spPr/>
    </dgm:pt>
    <dgm:pt modelId="{2F17DEC9-7A45-4BC6-93DF-D68C23114D97}" type="pres">
      <dgm:prSet presAssocID="{A5C49124-658D-48BD-95E3-3EAE10CF7704}" presName="spacer" presStyleCnt="0"/>
      <dgm:spPr/>
    </dgm:pt>
    <dgm:pt modelId="{995E2F9A-4AAA-4621-9ED4-63D044BFD9C3}" type="pres">
      <dgm:prSet presAssocID="{8EABDB39-1016-4158-BBB2-0375CC852E88}" presName="parentText" presStyleLbl="node1" presStyleIdx="1" presStyleCnt="5">
        <dgm:presLayoutVars>
          <dgm:chMax val="0"/>
          <dgm:bulletEnabled val="1"/>
        </dgm:presLayoutVars>
      </dgm:prSet>
      <dgm:spPr/>
    </dgm:pt>
    <dgm:pt modelId="{DF4E51D4-3DD0-4DF3-AE3F-4D0B58C7AE3E}" type="pres">
      <dgm:prSet presAssocID="{DEBA01FD-CD8B-47A1-A9F8-8D562BDD9522}" presName="spacer" presStyleCnt="0"/>
      <dgm:spPr/>
    </dgm:pt>
    <dgm:pt modelId="{11A3AFFD-AD3E-4445-BB56-FA3CD473A7FD}" type="pres">
      <dgm:prSet presAssocID="{7D6A8BCB-3E20-48D9-9AB6-E74A5844955B}" presName="parentText" presStyleLbl="node1" presStyleIdx="2" presStyleCnt="5">
        <dgm:presLayoutVars>
          <dgm:chMax val="0"/>
          <dgm:bulletEnabled val="1"/>
        </dgm:presLayoutVars>
      </dgm:prSet>
      <dgm:spPr/>
    </dgm:pt>
    <dgm:pt modelId="{19732B3D-3799-4EC5-9CE7-D102CD919E1E}" type="pres">
      <dgm:prSet presAssocID="{48758EE7-77BE-4DBF-9ED4-4F96C42D860C}" presName="spacer" presStyleCnt="0"/>
      <dgm:spPr/>
    </dgm:pt>
    <dgm:pt modelId="{D77F8933-ADD2-4FF1-AFB9-FD92E0AB5DFC}" type="pres">
      <dgm:prSet presAssocID="{28361E67-E2E8-42BC-B9BE-FF0E5795930D}" presName="parentText" presStyleLbl="node1" presStyleIdx="3" presStyleCnt="5">
        <dgm:presLayoutVars>
          <dgm:chMax val="0"/>
          <dgm:bulletEnabled val="1"/>
        </dgm:presLayoutVars>
      </dgm:prSet>
      <dgm:spPr/>
    </dgm:pt>
    <dgm:pt modelId="{C5645AFD-FDF0-4D51-A335-78BAAE76DFD4}" type="pres">
      <dgm:prSet presAssocID="{B66982D8-DF5B-48F1-8B5F-7DFA6946477F}" presName="spacer" presStyleCnt="0"/>
      <dgm:spPr/>
    </dgm:pt>
    <dgm:pt modelId="{A9FD8BF9-A8A5-4297-8B7D-8411E5261300}" type="pres">
      <dgm:prSet presAssocID="{A5645639-EB3F-467A-A5D5-07E3EDADBC42}" presName="parentText" presStyleLbl="node1" presStyleIdx="4" presStyleCnt="5">
        <dgm:presLayoutVars>
          <dgm:chMax val="0"/>
          <dgm:bulletEnabled val="1"/>
        </dgm:presLayoutVars>
      </dgm:prSet>
      <dgm:spPr/>
    </dgm:pt>
  </dgm:ptLst>
  <dgm:cxnLst>
    <dgm:cxn modelId="{F338500A-BFF8-49B3-AB05-EFB633F0BAD9}" type="presOf" srcId="{A5645639-EB3F-467A-A5D5-07E3EDADBC42}" destId="{A9FD8BF9-A8A5-4297-8B7D-8411E5261300}" srcOrd="0" destOrd="0" presId="urn:microsoft.com/office/officeart/2005/8/layout/vList2"/>
    <dgm:cxn modelId="{06D1870A-E015-4983-BB7C-B2B6AC3A8888}" type="presOf" srcId="{8EABDB39-1016-4158-BBB2-0375CC852E88}" destId="{995E2F9A-4AAA-4621-9ED4-63D044BFD9C3}" srcOrd="0" destOrd="0" presId="urn:microsoft.com/office/officeart/2005/8/layout/vList2"/>
    <dgm:cxn modelId="{4336C80B-5DE3-4A54-935C-325B98163607}" type="presOf" srcId="{7D6A8BCB-3E20-48D9-9AB6-E74A5844955B}" destId="{11A3AFFD-AD3E-4445-BB56-FA3CD473A7FD}" srcOrd="0" destOrd="0" presId="urn:microsoft.com/office/officeart/2005/8/layout/vList2"/>
    <dgm:cxn modelId="{AF7EA640-CE14-4DD1-B210-7BC48BBE6451}" srcId="{8E92BDC6-5D6E-40FC-A863-7820EFD28F95}" destId="{D687014C-F364-4F5C-8529-365CC7467DA7}" srcOrd="0" destOrd="0" parTransId="{2F93529D-2669-4000-840E-CACFB2C1AD3B}" sibTransId="{A5C49124-658D-48BD-95E3-3EAE10CF7704}"/>
    <dgm:cxn modelId="{B45A4B43-1D63-4FFE-8115-0ACBD60A8F0E}" srcId="{8E92BDC6-5D6E-40FC-A863-7820EFD28F95}" destId="{A5645639-EB3F-467A-A5D5-07E3EDADBC42}" srcOrd="4" destOrd="0" parTransId="{33B7D0DB-AA22-4D72-8955-FACB236E9502}" sibTransId="{9B921FC6-92CB-4D99-A1EA-98CC24E59FD2}"/>
    <dgm:cxn modelId="{4C0C1757-BE9A-4851-B39C-48838027B855}" type="presOf" srcId="{28361E67-E2E8-42BC-B9BE-FF0E5795930D}" destId="{D77F8933-ADD2-4FF1-AFB9-FD92E0AB5DFC}" srcOrd="0" destOrd="0" presId="urn:microsoft.com/office/officeart/2005/8/layout/vList2"/>
    <dgm:cxn modelId="{6207388C-62F9-428E-BCDD-194A87857D4B}" srcId="{8E92BDC6-5D6E-40FC-A863-7820EFD28F95}" destId="{7D6A8BCB-3E20-48D9-9AB6-E74A5844955B}" srcOrd="2" destOrd="0" parTransId="{3CAAD9BA-71E2-411A-A7E5-6A0C37595E1A}" sibTransId="{48758EE7-77BE-4DBF-9ED4-4F96C42D860C}"/>
    <dgm:cxn modelId="{5EC05A95-ADDB-4760-9461-42309BEE2FC8}" srcId="{8E92BDC6-5D6E-40FC-A863-7820EFD28F95}" destId="{28361E67-E2E8-42BC-B9BE-FF0E5795930D}" srcOrd="3" destOrd="0" parTransId="{6D2EC2E8-A855-426D-8783-B8D2B0E24926}" sibTransId="{B66982D8-DF5B-48F1-8B5F-7DFA6946477F}"/>
    <dgm:cxn modelId="{A47278A4-9762-4ACB-B864-57775CDA0289}" type="presOf" srcId="{8E92BDC6-5D6E-40FC-A863-7820EFD28F95}" destId="{E3804A60-F0D3-432D-9CF4-A961C0201438}" srcOrd="0" destOrd="0" presId="urn:microsoft.com/office/officeart/2005/8/layout/vList2"/>
    <dgm:cxn modelId="{964EC9E0-00FC-4E69-9C74-12813B5E9FC1}" type="presOf" srcId="{D687014C-F364-4F5C-8529-365CC7467DA7}" destId="{C2D65A7A-430F-4F96-80E5-AB14C03C0DD4}" srcOrd="0" destOrd="0" presId="urn:microsoft.com/office/officeart/2005/8/layout/vList2"/>
    <dgm:cxn modelId="{973CA0F4-AE9A-42AB-82C5-610859FDFD27}" srcId="{8E92BDC6-5D6E-40FC-A863-7820EFD28F95}" destId="{8EABDB39-1016-4158-BBB2-0375CC852E88}" srcOrd="1" destOrd="0" parTransId="{26199868-251A-4106-82B6-C229479BC5CB}" sibTransId="{DEBA01FD-CD8B-47A1-A9F8-8D562BDD9522}"/>
    <dgm:cxn modelId="{334D2902-573E-48F5-963A-38C0B55F64AC}" type="presParOf" srcId="{E3804A60-F0D3-432D-9CF4-A961C0201438}" destId="{C2D65A7A-430F-4F96-80E5-AB14C03C0DD4}" srcOrd="0" destOrd="0" presId="urn:microsoft.com/office/officeart/2005/8/layout/vList2"/>
    <dgm:cxn modelId="{A3375F99-420A-4E27-8E8B-7ABD3BF56FB4}" type="presParOf" srcId="{E3804A60-F0D3-432D-9CF4-A961C0201438}" destId="{2F17DEC9-7A45-4BC6-93DF-D68C23114D97}" srcOrd="1" destOrd="0" presId="urn:microsoft.com/office/officeart/2005/8/layout/vList2"/>
    <dgm:cxn modelId="{16ED920E-0A2B-493F-B06C-FC3659EC69D7}" type="presParOf" srcId="{E3804A60-F0D3-432D-9CF4-A961C0201438}" destId="{995E2F9A-4AAA-4621-9ED4-63D044BFD9C3}" srcOrd="2" destOrd="0" presId="urn:microsoft.com/office/officeart/2005/8/layout/vList2"/>
    <dgm:cxn modelId="{FEFAD538-2B9C-4E14-9A20-61CD8EAF1E6E}" type="presParOf" srcId="{E3804A60-F0D3-432D-9CF4-A961C0201438}" destId="{DF4E51D4-3DD0-4DF3-AE3F-4D0B58C7AE3E}" srcOrd="3" destOrd="0" presId="urn:microsoft.com/office/officeart/2005/8/layout/vList2"/>
    <dgm:cxn modelId="{0975B91D-4882-434E-88EE-31615DE59968}" type="presParOf" srcId="{E3804A60-F0D3-432D-9CF4-A961C0201438}" destId="{11A3AFFD-AD3E-4445-BB56-FA3CD473A7FD}" srcOrd="4" destOrd="0" presId="urn:microsoft.com/office/officeart/2005/8/layout/vList2"/>
    <dgm:cxn modelId="{C28DC6BE-029B-4613-9354-C113D6AC4973}" type="presParOf" srcId="{E3804A60-F0D3-432D-9CF4-A961C0201438}" destId="{19732B3D-3799-4EC5-9CE7-D102CD919E1E}" srcOrd="5" destOrd="0" presId="urn:microsoft.com/office/officeart/2005/8/layout/vList2"/>
    <dgm:cxn modelId="{0E6A49FB-6E56-4458-BAB3-D8412496DCC7}" type="presParOf" srcId="{E3804A60-F0D3-432D-9CF4-A961C0201438}" destId="{D77F8933-ADD2-4FF1-AFB9-FD92E0AB5DFC}" srcOrd="6" destOrd="0" presId="urn:microsoft.com/office/officeart/2005/8/layout/vList2"/>
    <dgm:cxn modelId="{2E3A8C37-D2AD-48EE-BBD6-AFB166970AED}" type="presParOf" srcId="{E3804A60-F0D3-432D-9CF4-A961C0201438}" destId="{C5645AFD-FDF0-4D51-A335-78BAAE76DFD4}" srcOrd="7" destOrd="0" presId="urn:microsoft.com/office/officeart/2005/8/layout/vList2"/>
    <dgm:cxn modelId="{A50013FB-53B9-472A-89A6-1E96BE055242}" type="presParOf" srcId="{E3804A60-F0D3-432D-9CF4-A961C0201438}" destId="{A9FD8BF9-A8A5-4297-8B7D-8411E526130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DE96FCF-26CF-443E-9D82-130606D5327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0072EF1-0003-4882-B4CB-80E6123C51E9}">
      <dgm:prSet/>
      <dgm:spPr/>
      <dgm:t>
        <a:bodyPr/>
        <a:lstStyle/>
        <a:p>
          <a:r>
            <a:rPr lang="tr-TR"/>
            <a:t>Gerçek hayattan alınan uygulama örneği uygulamanın yapıldığı şirket talebi doğrultusunda sunumdan çıkarılmıştır.</a:t>
          </a:r>
        </a:p>
        <a:p>
          <a:r>
            <a:rPr lang="tr-TR"/>
            <a:t>  ( Firmaya ait özel terimler ve maliyetlerin kullanıldığı gerekçesiyle )</a:t>
          </a:r>
          <a:endParaRPr lang="en-US"/>
        </a:p>
      </dgm:t>
    </dgm:pt>
    <dgm:pt modelId="{044E1F73-3DE8-43B0-9B5C-ACBC6CF38E42}" type="parTrans" cxnId="{174D6967-53B1-412E-A850-9571337D3905}">
      <dgm:prSet/>
      <dgm:spPr/>
      <dgm:t>
        <a:bodyPr/>
        <a:lstStyle/>
        <a:p>
          <a:endParaRPr lang="en-US"/>
        </a:p>
      </dgm:t>
    </dgm:pt>
    <dgm:pt modelId="{2041641D-8CA5-4A4E-B730-67A753F58A81}" type="sibTrans" cxnId="{174D6967-53B1-412E-A850-9571337D3905}">
      <dgm:prSet/>
      <dgm:spPr/>
      <dgm:t>
        <a:bodyPr/>
        <a:lstStyle/>
        <a:p>
          <a:endParaRPr lang="en-US"/>
        </a:p>
      </dgm:t>
    </dgm:pt>
    <dgm:pt modelId="{A027A2CF-AFAF-4825-95DC-BD044F7A0CFA}">
      <dgm:prSet/>
      <dgm:spPr/>
      <dgm:t>
        <a:bodyPr/>
        <a:lstStyle/>
        <a:p>
          <a:r>
            <a:rPr lang="tr-TR"/>
            <a:t>Anlayışla karşılayacağınızı düşünmekteyim.</a:t>
          </a:r>
          <a:endParaRPr lang="en-US"/>
        </a:p>
      </dgm:t>
    </dgm:pt>
    <dgm:pt modelId="{087AE454-8812-441C-A415-C7A2F8AE71C0}" type="parTrans" cxnId="{866688D2-92F5-4387-8444-DADE94D878BD}">
      <dgm:prSet/>
      <dgm:spPr/>
      <dgm:t>
        <a:bodyPr/>
        <a:lstStyle/>
        <a:p>
          <a:endParaRPr lang="en-US"/>
        </a:p>
      </dgm:t>
    </dgm:pt>
    <dgm:pt modelId="{4FCAB334-31FD-4F95-97E7-442F4DB1EEAB}" type="sibTrans" cxnId="{866688D2-92F5-4387-8444-DADE94D878BD}">
      <dgm:prSet/>
      <dgm:spPr/>
      <dgm:t>
        <a:bodyPr/>
        <a:lstStyle/>
        <a:p>
          <a:endParaRPr lang="en-US"/>
        </a:p>
      </dgm:t>
    </dgm:pt>
    <dgm:pt modelId="{5FCFB9F8-ECF1-4DE2-AE37-2F71B0A21E95}" type="pres">
      <dgm:prSet presAssocID="{FDE96FCF-26CF-443E-9D82-130606D5327C}" presName="hierChild1" presStyleCnt="0">
        <dgm:presLayoutVars>
          <dgm:chPref val="1"/>
          <dgm:dir/>
          <dgm:animOne val="branch"/>
          <dgm:animLvl val="lvl"/>
          <dgm:resizeHandles/>
        </dgm:presLayoutVars>
      </dgm:prSet>
      <dgm:spPr/>
    </dgm:pt>
    <dgm:pt modelId="{47DD7CD7-0BC6-47C7-BDA9-5F4D741E3199}" type="pres">
      <dgm:prSet presAssocID="{90072EF1-0003-4882-B4CB-80E6123C51E9}" presName="hierRoot1" presStyleCnt="0"/>
      <dgm:spPr/>
    </dgm:pt>
    <dgm:pt modelId="{3FB75335-EBEB-4197-8D41-3ACDAE29A2EE}" type="pres">
      <dgm:prSet presAssocID="{90072EF1-0003-4882-B4CB-80E6123C51E9}" presName="composite" presStyleCnt="0"/>
      <dgm:spPr/>
    </dgm:pt>
    <dgm:pt modelId="{78BA5529-280A-4BFB-AE04-60E07DBE86EB}" type="pres">
      <dgm:prSet presAssocID="{90072EF1-0003-4882-B4CB-80E6123C51E9}" presName="background" presStyleLbl="node0" presStyleIdx="0" presStyleCnt="2"/>
      <dgm:spPr/>
    </dgm:pt>
    <dgm:pt modelId="{8AA8D401-2C91-4776-95FB-CB0E65A3D310}" type="pres">
      <dgm:prSet presAssocID="{90072EF1-0003-4882-B4CB-80E6123C51E9}" presName="text" presStyleLbl="fgAcc0" presStyleIdx="0" presStyleCnt="2" custScaleX="117855">
        <dgm:presLayoutVars>
          <dgm:chPref val="3"/>
        </dgm:presLayoutVars>
      </dgm:prSet>
      <dgm:spPr/>
    </dgm:pt>
    <dgm:pt modelId="{465D0906-A69B-4331-9856-48E94A896CFF}" type="pres">
      <dgm:prSet presAssocID="{90072EF1-0003-4882-B4CB-80E6123C51E9}" presName="hierChild2" presStyleCnt="0"/>
      <dgm:spPr/>
    </dgm:pt>
    <dgm:pt modelId="{AD5DBBDB-FB66-4D97-8B29-32BE330AE276}" type="pres">
      <dgm:prSet presAssocID="{A027A2CF-AFAF-4825-95DC-BD044F7A0CFA}" presName="hierRoot1" presStyleCnt="0"/>
      <dgm:spPr/>
    </dgm:pt>
    <dgm:pt modelId="{6ACAD32E-C529-4FDD-86F9-2843366816C0}" type="pres">
      <dgm:prSet presAssocID="{A027A2CF-AFAF-4825-95DC-BD044F7A0CFA}" presName="composite" presStyleCnt="0"/>
      <dgm:spPr/>
    </dgm:pt>
    <dgm:pt modelId="{7C61773D-BE8C-4E7D-AEAC-60108F836390}" type="pres">
      <dgm:prSet presAssocID="{A027A2CF-AFAF-4825-95DC-BD044F7A0CFA}" presName="background" presStyleLbl="node0" presStyleIdx="1" presStyleCnt="2"/>
      <dgm:spPr/>
    </dgm:pt>
    <dgm:pt modelId="{64BEADC4-BFF6-4D83-ADDB-BDBD8788FC64}" type="pres">
      <dgm:prSet presAssocID="{A027A2CF-AFAF-4825-95DC-BD044F7A0CFA}" presName="text" presStyleLbl="fgAcc0" presStyleIdx="1" presStyleCnt="2">
        <dgm:presLayoutVars>
          <dgm:chPref val="3"/>
        </dgm:presLayoutVars>
      </dgm:prSet>
      <dgm:spPr/>
    </dgm:pt>
    <dgm:pt modelId="{C951CAB8-C27B-45FD-B2D8-50F69F11ECD7}" type="pres">
      <dgm:prSet presAssocID="{A027A2CF-AFAF-4825-95DC-BD044F7A0CFA}" presName="hierChild2" presStyleCnt="0"/>
      <dgm:spPr/>
    </dgm:pt>
  </dgm:ptLst>
  <dgm:cxnLst>
    <dgm:cxn modelId="{CF80BD24-1AAE-440F-9176-34F58B0C450B}" type="presOf" srcId="{FDE96FCF-26CF-443E-9D82-130606D5327C}" destId="{5FCFB9F8-ECF1-4DE2-AE37-2F71B0A21E95}" srcOrd="0" destOrd="0" presId="urn:microsoft.com/office/officeart/2005/8/layout/hierarchy1"/>
    <dgm:cxn modelId="{174D6967-53B1-412E-A850-9571337D3905}" srcId="{FDE96FCF-26CF-443E-9D82-130606D5327C}" destId="{90072EF1-0003-4882-B4CB-80E6123C51E9}" srcOrd="0" destOrd="0" parTransId="{044E1F73-3DE8-43B0-9B5C-ACBC6CF38E42}" sibTransId="{2041641D-8CA5-4A4E-B730-67A753F58A81}"/>
    <dgm:cxn modelId="{1EB17E6A-4A2E-43C0-BE03-F42DD35C0B30}" type="presOf" srcId="{90072EF1-0003-4882-B4CB-80E6123C51E9}" destId="{8AA8D401-2C91-4776-95FB-CB0E65A3D310}" srcOrd="0" destOrd="0" presId="urn:microsoft.com/office/officeart/2005/8/layout/hierarchy1"/>
    <dgm:cxn modelId="{37E294AF-4896-4839-A905-FB3F6AB09360}" type="presOf" srcId="{A027A2CF-AFAF-4825-95DC-BD044F7A0CFA}" destId="{64BEADC4-BFF6-4D83-ADDB-BDBD8788FC64}" srcOrd="0" destOrd="0" presId="urn:microsoft.com/office/officeart/2005/8/layout/hierarchy1"/>
    <dgm:cxn modelId="{866688D2-92F5-4387-8444-DADE94D878BD}" srcId="{FDE96FCF-26CF-443E-9D82-130606D5327C}" destId="{A027A2CF-AFAF-4825-95DC-BD044F7A0CFA}" srcOrd="1" destOrd="0" parTransId="{087AE454-8812-441C-A415-C7A2F8AE71C0}" sibTransId="{4FCAB334-31FD-4F95-97E7-442F4DB1EEAB}"/>
    <dgm:cxn modelId="{7DE84B8C-FDE8-4F49-B2D5-42B1FB91F008}" type="presParOf" srcId="{5FCFB9F8-ECF1-4DE2-AE37-2F71B0A21E95}" destId="{47DD7CD7-0BC6-47C7-BDA9-5F4D741E3199}" srcOrd="0" destOrd="0" presId="urn:microsoft.com/office/officeart/2005/8/layout/hierarchy1"/>
    <dgm:cxn modelId="{BCCD303A-CCE6-4827-9CFC-FD344158667B}" type="presParOf" srcId="{47DD7CD7-0BC6-47C7-BDA9-5F4D741E3199}" destId="{3FB75335-EBEB-4197-8D41-3ACDAE29A2EE}" srcOrd="0" destOrd="0" presId="urn:microsoft.com/office/officeart/2005/8/layout/hierarchy1"/>
    <dgm:cxn modelId="{5F91FD00-0393-4724-BF5C-70633B3EB49E}" type="presParOf" srcId="{3FB75335-EBEB-4197-8D41-3ACDAE29A2EE}" destId="{78BA5529-280A-4BFB-AE04-60E07DBE86EB}" srcOrd="0" destOrd="0" presId="urn:microsoft.com/office/officeart/2005/8/layout/hierarchy1"/>
    <dgm:cxn modelId="{D48526B3-7C54-43FB-823B-69A23920CB35}" type="presParOf" srcId="{3FB75335-EBEB-4197-8D41-3ACDAE29A2EE}" destId="{8AA8D401-2C91-4776-95FB-CB0E65A3D310}" srcOrd="1" destOrd="0" presId="urn:microsoft.com/office/officeart/2005/8/layout/hierarchy1"/>
    <dgm:cxn modelId="{CE8E2D66-E1D9-47B6-A6F5-D44E5982473F}" type="presParOf" srcId="{47DD7CD7-0BC6-47C7-BDA9-5F4D741E3199}" destId="{465D0906-A69B-4331-9856-48E94A896CFF}" srcOrd="1" destOrd="0" presId="urn:microsoft.com/office/officeart/2005/8/layout/hierarchy1"/>
    <dgm:cxn modelId="{2363DBF4-CBC3-477A-8B6F-253AF3A87773}" type="presParOf" srcId="{5FCFB9F8-ECF1-4DE2-AE37-2F71B0A21E95}" destId="{AD5DBBDB-FB66-4D97-8B29-32BE330AE276}" srcOrd="1" destOrd="0" presId="urn:microsoft.com/office/officeart/2005/8/layout/hierarchy1"/>
    <dgm:cxn modelId="{B3EC77C8-F5EE-4FF0-8C7F-BD1D620AAC64}" type="presParOf" srcId="{AD5DBBDB-FB66-4D97-8B29-32BE330AE276}" destId="{6ACAD32E-C529-4FDD-86F9-2843366816C0}" srcOrd="0" destOrd="0" presId="urn:microsoft.com/office/officeart/2005/8/layout/hierarchy1"/>
    <dgm:cxn modelId="{97D276CB-5989-4D44-8FD3-33CCB5D94376}" type="presParOf" srcId="{6ACAD32E-C529-4FDD-86F9-2843366816C0}" destId="{7C61773D-BE8C-4E7D-AEAC-60108F836390}" srcOrd="0" destOrd="0" presId="urn:microsoft.com/office/officeart/2005/8/layout/hierarchy1"/>
    <dgm:cxn modelId="{45F643A6-E243-4B03-A48B-31529271EDE8}" type="presParOf" srcId="{6ACAD32E-C529-4FDD-86F9-2843366816C0}" destId="{64BEADC4-BFF6-4D83-ADDB-BDBD8788FC64}" srcOrd="1" destOrd="0" presId="urn:microsoft.com/office/officeart/2005/8/layout/hierarchy1"/>
    <dgm:cxn modelId="{853B66BD-DA29-49F3-B4BB-1BCADA18B5B6}" type="presParOf" srcId="{AD5DBBDB-FB66-4D97-8B29-32BE330AE276}" destId="{C951CAB8-C27B-45FD-B2D8-50F69F11ECD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708C0A-41FA-496A-A8D2-7F4E7857C346}">
      <dsp:nvSpPr>
        <dsp:cNvPr id="0" name=""/>
        <dsp:cNvSpPr/>
      </dsp:nvSpPr>
      <dsp:spPr>
        <a:xfrm>
          <a:off x="0" y="0"/>
          <a:ext cx="7120552" cy="245134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tr-TR" sz="2000" b="1" kern="1200" baseline="0"/>
            <a:t>İlk bölümde </a:t>
          </a:r>
          <a:r>
            <a:rPr lang="tr-TR" sz="2000" b="1" kern="1200"/>
            <a:t>;</a:t>
          </a:r>
        </a:p>
        <a:p>
          <a:pPr marL="0" lvl="0" indent="0" algn="l" defTabSz="889000">
            <a:lnSpc>
              <a:spcPct val="100000"/>
            </a:lnSpc>
            <a:spcBef>
              <a:spcPct val="0"/>
            </a:spcBef>
            <a:spcAft>
              <a:spcPct val="35000"/>
            </a:spcAft>
            <a:buNone/>
          </a:pPr>
          <a:r>
            <a:rPr lang="tr-TR" sz="2000" b="1" kern="1200"/>
            <a:t>İşletmelerde maliyet minimizasyonu</a:t>
          </a:r>
        </a:p>
        <a:p>
          <a:pPr marL="0" lvl="0" indent="0" algn="l" defTabSz="889000">
            <a:lnSpc>
              <a:spcPct val="100000"/>
            </a:lnSpc>
            <a:spcBef>
              <a:spcPct val="0"/>
            </a:spcBef>
            <a:spcAft>
              <a:spcPct val="35000"/>
            </a:spcAft>
            <a:buNone/>
          </a:pPr>
          <a:r>
            <a:rPr lang="tr-TR" sz="2000" b="1" kern="1200"/>
            <a:t>araçlarından olan</a:t>
          </a:r>
        </a:p>
        <a:p>
          <a:pPr marL="0" lvl="0" indent="0" algn="l" defTabSz="889000">
            <a:lnSpc>
              <a:spcPct val="100000"/>
            </a:lnSpc>
            <a:spcBef>
              <a:spcPct val="0"/>
            </a:spcBef>
            <a:spcAft>
              <a:spcPct val="35000"/>
            </a:spcAft>
            <a:buNone/>
          </a:pPr>
          <a:r>
            <a:rPr lang="tr-TR" sz="2000" b="1" kern="1200"/>
            <a:t>Karar destek sistemleri  nelerdir ? </a:t>
          </a:r>
        </a:p>
        <a:p>
          <a:pPr marL="0" lvl="0" indent="0" algn="l" defTabSz="889000">
            <a:lnSpc>
              <a:spcPct val="100000"/>
            </a:lnSpc>
            <a:spcBef>
              <a:spcPct val="0"/>
            </a:spcBef>
            <a:spcAft>
              <a:spcPct val="35000"/>
            </a:spcAft>
            <a:buNone/>
          </a:pPr>
          <a:r>
            <a:rPr lang="tr-TR" sz="2000" b="1" kern="1200"/>
            <a:t>Bu sistemler hangi işletme süreçlerine uygulanır ?</a:t>
          </a:r>
          <a:endParaRPr lang="en-US" sz="2000" b="1" kern="1200"/>
        </a:p>
      </dsp:txBody>
      <dsp:txXfrm>
        <a:off x="71797" y="71797"/>
        <a:ext cx="4586898" cy="2307750"/>
      </dsp:txXfrm>
    </dsp:sp>
    <dsp:sp modelId="{68881337-A526-4C14-8DA9-C28BA3C42DF0}">
      <dsp:nvSpPr>
        <dsp:cNvPr id="0" name=""/>
        <dsp:cNvSpPr/>
      </dsp:nvSpPr>
      <dsp:spPr>
        <a:xfrm>
          <a:off x="1256568" y="2996087"/>
          <a:ext cx="7120552" cy="245134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a:t>İkinci kısımda ise optimizasyon kavramı nedir ? Dökümhanelerin ilk üretim süreci olan ergitme sürecine  uygulanmış gerçek bir örnek üzerinde incelemeler.</a:t>
          </a:r>
        </a:p>
        <a:p>
          <a:pPr marL="0" lvl="0" indent="0" algn="l" defTabSz="889000">
            <a:lnSpc>
              <a:spcPct val="90000"/>
            </a:lnSpc>
            <a:spcBef>
              <a:spcPct val="0"/>
            </a:spcBef>
            <a:spcAft>
              <a:spcPct val="35000"/>
            </a:spcAft>
            <a:buNone/>
          </a:pPr>
          <a:r>
            <a:rPr lang="tr-TR" sz="2000" b="1" kern="1200"/>
            <a:t> sunumda ağırlık bu bölüme verilmiş olacak.</a:t>
          </a:r>
        </a:p>
      </dsp:txBody>
      <dsp:txXfrm>
        <a:off x="1328365" y="3067884"/>
        <a:ext cx="4127016" cy="2307750"/>
      </dsp:txXfrm>
    </dsp:sp>
    <dsp:sp modelId="{C0F40079-D683-457C-96A6-49506DE3985E}">
      <dsp:nvSpPr>
        <dsp:cNvPr id="0" name=""/>
        <dsp:cNvSpPr/>
      </dsp:nvSpPr>
      <dsp:spPr>
        <a:xfrm>
          <a:off x="5527178" y="1927029"/>
          <a:ext cx="1593373" cy="1593373"/>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885687" y="1927029"/>
        <a:ext cx="876355" cy="11990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B7C84-BFD3-4419-A801-BAA7DA3867F0}">
      <dsp:nvSpPr>
        <dsp:cNvPr id="0" name=""/>
        <dsp:cNvSpPr/>
      </dsp:nvSpPr>
      <dsp:spPr>
        <a:xfrm>
          <a:off x="0" y="0"/>
          <a:ext cx="7385008" cy="151944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23CE10-A876-4E9E-9658-641D33832995}">
      <dsp:nvSpPr>
        <dsp:cNvPr id="0" name=""/>
        <dsp:cNvSpPr/>
      </dsp:nvSpPr>
      <dsp:spPr>
        <a:xfrm>
          <a:off x="459631" y="342523"/>
          <a:ext cx="835693" cy="8356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A4EDFC-35D4-45A8-A736-8F873B0664F2}">
      <dsp:nvSpPr>
        <dsp:cNvPr id="0" name=""/>
        <dsp:cNvSpPr/>
      </dsp:nvSpPr>
      <dsp:spPr>
        <a:xfrm>
          <a:off x="1754955" y="649"/>
          <a:ext cx="5630052" cy="1519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8" tIns="160808" rIns="160808" bIns="160808" numCol="1" spcCol="1270" anchor="ctr" anchorCtr="0">
          <a:noAutofit/>
        </a:bodyPr>
        <a:lstStyle/>
        <a:p>
          <a:pPr marL="0" lvl="0" indent="0" algn="l" defTabSz="933450">
            <a:lnSpc>
              <a:spcPct val="100000"/>
            </a:lnSpc>
            <a:spcBef>
              <a:spcPct val="0"/>
            </a:spcBef>
            <a:spcAft>
              <a:spcPct val="35000"/>
            </a:spcAft>
            <a:buNone/>
          </a:pPr>
          <a:r>
            <a:rPr lang="en-US" sz="2100" kern="1200" err="1"/>
            <a:t>Optimizasyon</a:t>
          </a:r>
          <a:r>
            <a:rPr lang="en-US" sz="2100" kern="1200"/>
            <a:t> </a:t>
          </a:r>
          <a:r>
            <a:rPr lang="en-US" sz="2100" kern="1200" err="1"/>
            <a:t>ve</a:t>
          </a:r>
          <a:r>
            <a:rPr lang="en-US" sz="2100" kern="1200"/>
            <a:t> </a:t>
          </a:r>
          <a:r>
            <a:rPr lang="en-US" sz="2100" kern="1200" err="1"/>
            <a:t>maliyet</a:t>
          </a:r>
          <a:r>
            <a:rPr lang="en-US" sz="2100" kern="1200"/>
            <a:t> </a:t>
          </a:r>
          <a:r>
            <a:rPr lang="en-US" sz="2100" kern="1200" err="1"/>
            <a:t>minimizasyonu</a:t>
          </a:r>
          <a:r>
            <a:rPr lang="en-US" sz="2100" kern="1200"/>
            <a:t> </a:t>
          </a:r>
          <a:r>
            <a:rPr lang="en-US" sz="2100" kern="1200" err="1"/>
            <a:t>odaklı</a:t>
          </a:r>
          <a:r>
            <a:rPr lang="en-US" sz="2100" kern="1200"/>
            <a:t> </a:t>
          </a:r>
          <a:r>
            <a:rPr lang="en-US" sz="2100" kern="1200" err="1"/>
            <a:t>karar</a:t>
          </a:r>
          <a:r>
            <a:rPr lang="en-US" sz="2100" kern="1200"/>
            <a:t> </a:t>
          </a:r>
          <a:r>
            <a:rPr lang="en-US" sz="2100" kern="1200" err="1"/>
            <a:t>destek</a:t>
          </a:r>
          <a:r>
            <a:rPr lang="en-US" sz="2100" kern="1200"/>
            <a:t> </a:t>
          </a:r>
          <a:r>
            <a:rPr lang="en-US" sz="2100" kern="1200" err="1"/>
            <a:t>modelleri</a:t>
          </a:r>
          <a:r>
            <a:rPr lang="en-US" sz="2100" kern="1200"/>
            <a:t> </a:t>
          </a:r>
          <a:r>
            <a:rPr lang="en-US" sz="2100" kern="1200" err="1"/>
            <a:t>işletmelerde</a:t>
          </a:r>
          <a:r>
            <a:rPr lang="en-US" sz="2100" kern="1200"/>
            <a:t> </a:t>
          </a:r>
          <a:r>
            <a:rPr lang="en-US" sz="2100" kern="1200" err="1"/>
            <a:t>nasıl</a:t>
          </a:r>
          <a:r>
            <a:rPr lang="en-US" sz="2100" kern="1200"/>
            <a:t> </a:t>
          </a:r>
          <a:r>
            <a:rPr lang="en-US" sz="2100" kern="1200" err="1"/>
            <a:t>kurgulanır</a:t>
          </a:r>
          <a:r>
            <a:rPr lang="tr-TR" sz="2100" kern="1200"/>
            <a:t> ?</a:t>
          </a:r>
          <a:endParaRPr lang="en-US" sz="2100" kern="1200"/>
        </a:p>
      </dsp:txBody>
      <dsp:txXfrm>
        <a:off x="1754955" y="649"/>
        <a:ext cx="5630052" cy="1519442"/>
      </dsp:txXfrm>
    </dsp:sp>
    <dsp:sp modelId="{5746629E-862B-4A80-B17A-684B165ECA22}">
      <dsp:nvSpPr>
        <dsp:cNvPr id="0" name=""/>
        <dsp:cNvSpPr/>
      </dsp:nvSpPr>
      <dsp:spPr>
        <a:xfrm>
          <a:off x="0" y="1899951"/>
          <a:ext cx="7385008" cy="151944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31FFE2-7630-4F36-B7AB-5B70F86EAC6F}">
      <dsp:nvSpPr>
        <dsp:cNvPr id="0" name=""/>
        <dsp:cNvSpPr/>
      </dsp:nvSpPr>
      <dsp:spPr>
        <a:xfrm>
          <a:off x="459631" y="2241826"/>
          <a:ext cx="835693" cy="8356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509FE9-ADFE-485C-8686-FA306DA48A10}">
      <dsp:nvSpPr>
        <dsp:cNvPr id="0" name=""/>
        <dsp:cNvSpPr/>
      </dsp:nvSpPr>
      <dsp:spPr>
        <a:xfrm>
          <a:off x="1754955" y="1899951"/>
          <a:ext cx="5630052" cy="1519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8" tIns="160808" rIns="160808" bIns="160808" numCol="1" spcCol="1270" anchor="ctr" anchorCtr="0">
          <a:noAutofit/>
        </a:bodyPr>
        <a:lstStyle/>
        <a:p>
          <a:pPr marL="0" lvl="0" indent="0" algn="l" defTabSz="933450">
            <a:lnSpc>
              <a:spcPct val="100000"/>
            </a:lnSpc>
            <a:spcBef>
              <a:spcPct val="0"/>
            </a:spcBef>
            <a:spcAft>
              <a:spcPct val="35000"/>
            </a:spcAft>
            <a:buNone/>
          </a:pPr>
          <a:r>
            <a:rPr lang="en-US" sz="2100" kern="1200"/>
            <a:t>Bu </a:t>
          </a:r>
          <a:r>
            <a:rPr lang="en-US" sz="2100" kern="1200" err="1"/>
            <a:t>modellerin</a:t>
          </a:r>
          <a:r>
            <a:rPr lang="en-US" sz="2100" kern="1200"/>
            <a:t> </a:t>
          </a:r>
          <a:r>
            <a:rPr lang="en-US" sz="2100" kern="1200" err="1"/>
            <a:t>üretim</a:t>
          </a:r>
          <a:r>
            <a:rPr lang="en-US" sz="2100" kern="1200"/>
            <a:t>, </a:t>
          </a:r>
          <a:r>
            <a:rPr lang="en-US" sz="2100" kern="1200" err="1"/>
            <a:t>planlama</a:t>
          </a:r>
          <a:r>
            <a:rPr lang="en-US" sz="2100" kern="1200"/>
            <a:t> </a:t>
          </a:r>
          <a:r>
            <a:rPr lang="en-US" sz="2100" kern="1200" err="1"/>
            <a:t>ve</a:t>
          </a:r>
          <a:r>
            <a:rPr lang="en-US" sz="2100" kern="1200"/>
            <a:t> </a:t>
          </a:r>
          <a:r>
            <a:rPr lang="en-US" sz="2100" kern="1200" err="1"/>
            <a:t>kaynak</a:t>
          </a:r>
          <a:r>
            <a:rPr lang="en-US" sz="2100" kern="1200"/>
            <a:t> </a:t>
          </a:r>
          <a:r>
            <a:rPr lang="en-US" sz="2100" kern="1200" err="1"/>
            <a:t>kullanımına</a:t>
          </a:r>
          <a:r>
            <a:rPr lang="en-US" sz="2100" kern="1200"/>
            <a:t> </a:t>
          </a:r>
          <a:r>
            <a:rPr lang="en-US" sz="2100" kern="1200" err="1"/>
            <a:t>etkileri</a:t>
          </a:r>
          <a:r>
            <a:rPr lang="en-US" sz="2100" kern="1200"/>
            <a:t>,</a:t>
          </a:r>
        </a:p>
      </dsp:txBody>
      <dsp:txXfrm>
        <a:off x="1754955" y="1899951"/>
        <a:ext cx="5630052" cy="1519442"/>
      </dsp:txXfrm>
    </dsp:sp>
    <dsp:sp modelId="{8790DC20-6D2C-4818-96B2-AC12A8D65794}">
      <dsp:nvSpPr>
        <dsp:cNvPr id="0" name=""/>
        <dsp:cNvSpPr/>
      </dsp:nvSpPr>
      <dsp:spPr>
        <a:xfrm>
          <a:off x="0" y="3799254"/>
          <a:ext cx="7385008" cy="151944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492E23-1F9C-4D2B-964E-724AC0EF7D66}">
      <dsp:nvSpPr>
        <dsp:cNvPr id="0" name=""/>
        <dsp:cNvSpPr/>
      </dsp:nvSpPr>
      <dsp:spPr>
        <a:xfrm>
          <a:off x="459631" y="4141129"/>
          <a:ext cx="835693" cy="8356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0AC02-3841-4F7B-A559-46DFFF074C95}">
      <dsp:nvSpPr>
        <dsp:cNvPr id="0" name=""/>
        <dsp:cNvSpPr/>
      </dsp:nvSpPr>
      <dsp:spPr>
        <a:xfrm>
          <a:off x="1754955" y="3799254"/>
          <a:ext cx="5630052" cy="1519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808" tIns="160808" rIns="160808" bIns="160808" numCol="1" spcCol="1270" anchor="ctr" anchorCtr="0">
          <a:noAutofit/>
        </a:bodyPr>
        <a:lstStyle/>
        <a:p>
          <a:pPr marL="0" lvl="0" indent="0" algn="l" defTabSz="933450">
            <a:lnSpc>
              <a:spcPct val="100000"/>
            </a:lnSpc>
            <a:spcBef>
              <a:spcPct val="0"/>
            </a:spcBef>
            <a:spcAft>
              <a:spcPct val="35000"/>
            </a:spcAft>
            <a:buNone/>
          </a:pPr>
          <a:r>
            <a:rPr lang="en-US" sz="2100" kern="1200"/>
            <a:t>Veri </a:t>
          </a:r>
          <a:r>
            <a:rPr lang="en-US" sz="2100" kern="1200" err="1"/>
            <a:t>temelli</a:t>
          </a:r>
          <a:r>
            <a:rPr lang="en-US" sz="2100" kern="1200"/>
            <a:t> </a:t>
          </a:r>
          <a:r>
            <a:rPr lang="en-US" sz="2100" kern="1200" err="1"/>
            <a:t>karar</a:t>
          </a:r>
          <a:r>
            <a:rPr lang="en-US" sz="2100" kern="1200"/>
            <a:t> alma </a:t>
          </a:r>
          <a:r>
            <a:rPr lang="en-US" sz="2100" kern="1200" err="1"/>
            <a:t>süreçlerinin</a:t>
          </a:r>
          <a:r>
            <a:rPr lang="en-US" sz="2100" kern="1200"/>
            <a:t> </a:t>
          </a:r>
          <a:r>
            <a:rPr lang="en-US" sz="2100" kern="1200" err="1"/>
            <a:t>kurumsal</a:t>
          </a:r>
          <a:r>
            <a:rPr lang="en-US" sz="2100" kern="1200"/>
            <a:t> </a:t>
          </a:r>
          <a:r>
            <a:rPr lang="en-US" sz="2100" kern="1200" err="1"/>
            <a:t>performansa</a:t>
          </a:r>
          <a:r>
            <a:rPr lang="en-US" sz="2100" kern="1200"/>
            <a:t> </a:t>
          </a:r>
          <a:r>
            <a:rPr lang="en-US" sz="2100" kern="1200" err="1"/>
            <a:t>katkısını</a:t>
          </a:r>
          <a:r>
            <a:rPr lang="en-US" sz="2100" kern="1200"/>
            <a:t> </a:t>
          </a:r>
          <a:r>
            <a:rPr lang="en-US" sz="2100" kern="1200" err="1"/>
            <a:t>gösterir</a:t>
          </a:r>
          <a:r>
            <a:rPr lang="en-US" sz="2100" kern="1200"/>
            <a:t> </a:t>
          </a:r>
          <a:r>
            <a:rPr lang="en-US" sz="2100" kern="1200" err="1"/>
            <a:t>kapsamlı</a:t>
          </a:r>
          <a:r>
            <a:rPr lang="en-US" sz="2100" kern="1200"/>
            <a:t> </a:t>
          </a:r>
          <a:r>
            <a:rPr lang="en-US" sz="2100" kern="1200" err="1"/>
            <a:t>bir</a:t>
          </a:r>
          <a:r>
            <a:rPr lang="en-US" sz="2100" kern="1200"/>
            <a:t> </a:t>
          </a:r>
          <a:r>
            <a:rPr lang="en-US" sz="2100" kern="1200" err="1"/>
            <a:t>örnek</a:t>
          </a:r>
          <a:r>
            <a:rPr lang="tr-TR" sz="2100" kern="1200"/>
            <a:t>  </a:t>
          </a:r>
          <a:r>
            <a:rPr lang="en-US" sz="2100" kern="1200" err="1"/>
            <a:t>ve</a:t>
          </a:r>
          <a:r>
            <a:rPr lang="en-US" sz="2100" kern="1200"/>
            <a:t> </a:t>
          </a:r>
          <a:r>
            <a:rPr lang="en-US" sz="2100" kern="1200" err="1"/>
            <a:t>uygulamaya</a:t>
          </a:r>
          <a:r>
            <a:rPr lang="en-US" sz="2100" kern="1200"/>
            <a:t> </a:t>
          </a:r>
          <a:r>
            <a:rPr lang="en-US" sz="2100" kern="1200" err="1"/>
            <a:t>dönük</a:t>
          </a:r>
          <a:r>
            <a:rPr lang="en-US" sz="2100" kern="1200"/>
            <a:t> </a:t>
          </a:r>
          <a:r>
            <a:rPr lang="en-US" sz="2100" kern="1200" err="1"/>
            <a:t>diğer</a:t>
          </a:r>
          <a:r>
            <a:rPr lang="en-US" sz="2100" kern="1200"/>
            <a:t> </a:t>
          </a:r>
          <a:r>
            <a:rPr lang="en-US" sz="2100" kern="1200" err="1"/>
            <a:t>yaklaşımlar</a:t>
          </a:r>
          <a:r>
            <a:rPr lang="en-US" sz="2100" kern="1200"/>
            <a:t>.</a:t>
          </a:r>
        </a:p>
      </dsp:txBody>
      <dsp:txXfrm>
        <a:off x="1754955" y="3799254"/>
        <a:ext cx="5630052" cy="1519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6AB37-AEFA-4508-BD2B-B2247EE9985F}">
      <dsp:nvSpPr>
        <dsp:cNvPr id="0" name=""/>
        <dsp:cNvSpPr/>
      </dsp:nvSpPr>
      <dsp:spPr>
        <a:xfrm>
          <a:off x="0" y="0"/>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CE72B4-7B3F-482E-8FA4-95E2AFD4C0F0}">
      <dsp:nvSpPr>
        <dsp:cNvPr id="0" name=""/>
        <dsp:cNvSpPr/>
      </dsp:nvSpPr>
      <dsp:spPr>
        <a:xfrm>
          <a:off x="157063" y="117442"/>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F71FD9-5C63-4308-8791-5452AC5260E7}">
      <dsp:nvSpPr>
        <dsp:cNvPr id="0" name=""/>
        <dsp:cNvSpPr/>
      </dsp:nvSpPr>
      <dsp:spPr>
        <a:xfrm>
          <a:off x="599697" y="618"/>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Üretim &amp; Operasyon Planlama</a:t>
          </a:r>
        </a:p>
      </dsp:txBody>
      <dsp:txXfrm>
        <a:off x="599697" y="618"/>
        <a:ext cx="7008503" cy="519218"/>
      </dsp:txXfrm>
    </dsp:sp>
    <dsp:sp modelId="{F7DB8134-1351-4AE8-98E7-45E0B85A08A7}">
      <dsp:nvSpPr>
        <dsp:cNvPr id="0" name=""/>
        <dsp:cNvSpPr/>
      </dsp:nvSpPr>
      <dsp:spPr>
        <a:xfrm>
          <a:off x="0" y="649640"/>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33F976-44F2-4474-B649-CD9EA42D4910}">
      <dsp:nvSpPr>
        <dsp:cNvPr id="0" name=""/>
        <dsp:cNvSpPr/>
      </dsp:nvSpPr>
      <dsp:spPr>
        <a:xfrm>
          <a:off x="157063" y="766465"/>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9107CE-91FA-416B-8FF6-280C10806539}">
      <dsp:nvSpPr>
        <dsp:cNvPr id="0" name=""/>
        <dsp:cNvSpPr/>
      </dsp:nvSpPr>
      <dsp:spPr>
        <a:xfrm>
          <a:off x="599697" y="649640"/>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Kapasite &amp; Kaynak Optimizasyonu</a:t>
          </a:r>
        </a:p>
      </dsp:txBody>
      <dsp:txXfrm>
        <a:off x="599697" y="649640"/>
        <a:ext cx="7008503" cy="519218"/>
      </dsp:txXfrm>
    </dsp:sp>
    <dsp:sp modelId="{3AC13B40-9D6C-4FA5-AAB7-C60948FEC6F0}">
      <dsp:nvSpPr>
        <dsp:cNvPr id="0" name=""/>
        <dsp:cNvSpPr/>
      </dsp:nvSpPr>
      <dsp:spPr>
        <a:xfrm>
          <a:off x="0" y="1298663"/>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922754-3620-4B69-9332-BC8D1EEDD600}">
      <dsp:nvSpPr>
        <dsp:cNvPr id="0" name=""/>
        <dsp:cNvSpPr/>
      </dsp:nvSpPr>
      <dsp:spPr>
        <a:xfrm>
          <a:off x="157063" y="1415487"/>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F6F644-898E-4970-A7AE-879250BE520C}">
      <dsp:nvSpPr>
        <dsp:cNvPr id="0" name=""/>
        <dsp:cNvSpPr/>
      </dsp:nvSpPr>
      <dsp:spPr>
        <a:xfrm>
          <a:off x="599697" y="1298663"/>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Stok, Tedarik &amp; Lojistik Yönetimi</a:t>
          </a:r>
        </a:p>
      </dsp:txBody>
      <dsp:txXfrm>
        <a:off x="599697" y="1298663"/>
        <a:ext cx="7008503" cy="519218"/>
      </dsp:txXfrm>
    </dsp:sp>
    <dsp:sp modelId="{2E280D2D-BBEE-45F4-BEB2-45F19862E972}">
      <dsp:nvSpPr>
        <dsp:cNvPr id="0" name=""/>
        <dsp:cNvSpPr/>
      </dsp:nvSpPr>
      <dsp:spPr>
        <a:xfrm>
          <a:off x="0" y="1947686"/>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55BDB8-F934-4E69-90CA-D45A2BEA410A}">
      <dsp:nvSpPr>
        <dsp:cNvPr id="0" name=""/>
        <dsp:cNvSpPr/>
      </dsp:nvSpPr>
      <dsp:spPr>
        <a:xfrm>
          <a:off x="157063" y="2064510"/>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E49472-0BCD-4451-B9E3-7D48A2133C4D}">
      <dsp:nvSpPr>
        <dsp:cNvPr id="0" name=""/>
        <dsp:cNvSpPr/>
      </dsp:nvSpPr>
      <dsp:spPr>
        <a:xfrm>
          <a:off x="599697" y="1947686"/>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Süreç, Akış &amp; Layout Tasarımı</a:t>
          </a:r>
        </a:p>
      </dsp:txBody>
      <dsp:txXfrm>
        <a:off x="599697" y="1947686"/>
        <a:ext cx="7008503" cy="519218"/>
      </dsp:txXfrm>
    </dsp:sp>
    <dsp:sp modelId="{1D0E235D-F593-45AC-8B44-9D6F8639A1F7}">
      <dsp:nvSpPr>
        <dsp:cNvPr id="0" name=""/>
        <dsp:cNvSpPr/>
      </dsp:nvSpPr>
      <dsp:spPr>
        <a:xfrm>
          <a:off x="0" y="2596709"/>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AFF3A3-62C5-4827-B33A-06C32E80514C}">
      <dsp:nvSpPr>
        <dsp:cNvPr id="0" name=""/>
        <dsp:cNvSpPr/>
      </dsp:nvSpPr>
      <dsp:spPr>
        <a:xfrm>
          <a:off x="157063" y="2713533"/>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4D8AD8-39D5-4A0D-8E33-80CB4C517965}">
      <dsp:nvSpPr>
        <dsp:cNvPr id="0" name=""/>
        <dsp:cNvSpPr/>
      </dsp:nvSpPr>
      <dsp:spPr>
        <a:xfrm>
          <a:off x="599697" y="2596709"/>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İşçilik &amp; Zaman Analizleri</a:t>
          </a:r>
        </a:p>
      </dsp:txBody>
      <dsp:txXfrm>
        <a:off x="599697" y="2596709"/>
        <a:ext cx="7008503" cy="519218"/>
      </dsp:txXfrm>
    </dsp:sp>
    <dsp:sp modelId="{22711470-EC95-434C-86F1-280A1BB8291B}">
      <dsp:nvSpPr>
        <dsp:cNvPr id="0" name=""/>
        <dsp:cNvSpPr/>
      </dsp:nvSpPr>
      <dsp:spPr>
        <a:xfrm>
          <a:off x="0" y="3245732"/>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3C9A9F-1DB3-40B4-B583-EE3624DF2AE4}">
      <dsp:nvSpPr>
        <dsp:cNvPr id="0" name=""/>
        <dsp:cNvSpPr/>
      </dsp:nvSpPr>
      <dsp:spPr>
        <a:xfrm>
          <a:off x="157063" y="3362556"/>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4C41B0-B76A-42FA-A0D0-F95CA45DF4A3}">
      <dsp:nvSpPr>
        <dsp:cNvPr id="0" name=""/>
        <dsp:cNvSpPr/>
      </dsp:nvSpPr>
      <dsp:spPr>
        <a:xfrm>
          <a:off x="599697" y="3245732"/>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Kalite &amp; Performans İzleme</a:t>
          </a:r>
        </a:p>
      </dsp:txBody>
      <dsp:txXfrm>
        <a:off x="599697" y="3245732"/>
        <a:ext cx="7008503" cy="519218"/>
      </dsp:txXfrm>
    </dsp:sp>
    <dsp:sp modelId="{72B2417E-C371-49C0-90FA-179F4B238A9A}">
      <dsp:nvSpPr>
        <dsp:cNvPr id="0" name=""/>
        <dsp:cNvSpPr/>
      </dsp:nvSpPr>
      <dsp:spPr>
        <a:xfrm>
          <a:off x="0" y="3894754"/>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87C0FD-2846-4383-A9FE-69DEE47568E2}">
      <dsp:nvSpPr>
        <dsp:cNvPr id="0" name=""/>
        <dsp:cNvSpPr/>
      </dsp:nvSpPr>
      <dsp:spPr>
        <a:xfrm>
          <a:off x="157063" y="4011578"/>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010896-D088-44B4-B1E4-72ADE4408034}">
      <dsp:nvSpPr>
        <dsp:cNvPr id="0" name=""/>
        <dsp:cNvSpPr/>
      </dsp:nvSpPr>
      <dsp:spPr>
        <a:xfrm>
          <a:off x="599697" y="3894754"/>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Finansal &amp; Maliyet Mühendisliği</a:t>
          </a:r>
        </a:p>
      </dsp:txBody>
      <dsp:txXfrm>
        <a:off x="599697" y="3894754"/>
        <a:ext cx="7008503" cy="519218"/>
      </dsp:txXfrm>
    </dsp:sp>
    <dsp:sp modelId="{DB4EB765-D5EE-481E-A4A2-B7DB1E51D4E6}">
      <dsp:nvSpPr>
        <dsp:cNvPr id="0" name=""/>
        <dsp:cNvSpPr/>
      </dsp:nvSpPr>
      <dsp:spPr>
        <a:xfrm>
          <a:off x="0" y="4543777"/>
          <a:ext cx="7608201" cy="5192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0C2846-CEAF-46A0-B675-8A192B162902}">
      <dsp:nvSpPr>
        <dsp:cNvPr id="0" name=""/>
        <dsp:cNvSpPr/>
      </dsp:nvSpPr>
      <dsp:spPr>
        <a:xfrm>
          <a:off x="157063" y="4660601"/>
          <a:ext cx="285570" cy="2855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20DBB0-6E93-410B-BC8E-85157010552A}">
      <dsp:nvSpPr>
        <dsp:cNvPr id="0" name=""/>
        <dsp:cNvSpPr/>
      </dsp:nvSpPr>
      <dsp:spPr>
        <a:xfrm>
          <a:off x="599697" y="4543777"/>
          <a:ext cx="7008503" cy="519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951" tIns="54951" rIns="54951" bIns="54951" numCol="1" spcCol="1270" anchor="ctr" anchorCtr="0">
          <a:noAutofit/>
        </a:bodyPr>
        <a:lstStyle/>
        <a:p>
          <a:pPr marL="0" lvl="0" indent="0" algn="l" defTabSz="711200">
            <a:lnSpc>
              <a:spcPct val="100000"/>
            </a:lnSpc>
            <a:spcBef>
              <a:spcPct val="0"/>
            </a:spcBef>
            <a:spcAft>
              <a:spcPct val="35000"/>
            </a:spcAft>
            <a:buNone/>
          </a:pPr>
          <a:r>
            <a:rPr lang="en-US" sz="1600" kern="1200"/>
            <a:t>• Matematiksel Optimizasyon ve Karar Destek Modelleri</a:t>
          </a:r>
        </a:p>
      </dsp:txBody>
      <dsp:txXfrm>
        <a:off x="599697" y="4543777"/>
        <a:ext cx="7008503" cy="519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134E9-1B7D-4382-90C2-AE472D1FF814}">
      <dsp:nvSpPr>
        <dsp:cNvPr id="0" name=""/>
        <dsp:cNvSpPr/>
      </dsp:nvSpPr>
      <dsp:spPr>
        <a:xfrm>
          <a:off x="0" y="10835"/>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04EF0-5723-4474-B5A3-B37B0B1895D3}">
      <dsp:nvSpPr>
        <dsp:cNvPr id="0" name=""/>
        <dsp:cNvSpPr/>
      </dsp:nvSpPr>
      <dsp:spPr>
        <a:xfrm>
          <a:off x="175016" y="159942"/>
          <a:ext cx="254996" cy="25499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08BC42-4CEB-44C8-B5CE-F9E0BB943FA6}">
      <dsp:nvSpPr>
        <dsp:cNvPr id="0" name=""/>
        <dsp:cNvSpPr/>
      </dsp:nvSpPr>
      <dsp:spPr>
        <a:xfrm>
          <a:off x="535491" y="551"/>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b="1" kern="1200"/>
            <a:t>Ana Üretim Planlama ( MPS – Master </a:t>
          </a:r>
          <a:r>
            <a:rPr lang="tr-TR" sz="1500" b="1" kern="1200" err="1"/>
            <a:t>Production</a:t>
          </a:r>
          <a:r>
            <a:rPr lang="tr-TR" sz="1500" b="1" kern="1200"/>
            <a:t> Schedule) ve MRP / MRP II ) </a:t>
          </a:r>
          <a:endParaRPr lang="en-US" sz="1500" kern="1200"/>
        </a:p>
      </dsp:txBody>
      <dsp:txXfrm>
        <a:off x="535491" y="551"/>
        <a:ext cx="6823953" cy="463629"/>
      </dsp:txXfrm>
    </dsp:sp>
    <dsp:sp modelId="{6977F32D-EAE0-456A-BD7A-A9EB2B855FE7}">
      <dsp:nvSpPr>
        <dsp:cNvPr id="0" name=""/>
        <dsp:cNvSpPr/>
      </dsp:nvSpPr>
      <dsp:spPr>
        <a:xfrm>
          <a:off x="0" y="580088"/>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0E9B80-8A55-48DD-BB58-78582C131ADA}">
      <dsp:nvSpPr>
        <dsp:cNvPr id="0" name=""/>
        <dsp:cNvSpPr/>
      </dsp:nvSpPr>
      <dsp:spPr>
        <a:xfrm>
          <a:off x="140247" y="684405"/>
          <a:ext cx="254996" cy="254996"/>
        </a:xfrm>
        <a:prstGeom prst="rect">
          <a:avLst/>
        </a:prstGeom>
        <a:blipFill>
          <a:blip xmlns:r="http://schemas.openxmlformats.org/officeDocument/2006/relationships" r:embed="rId2"/>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CAAC37-6DE5-4BE7-8FBC-03F2D0576F1D}">
      <dsp:nvSpPr>
        <dsp:cNvPr id="0" name=""/>
        <dsp:cNvSpPr/>
      </dsp:nvSpPr>
      <dsp:spPr>
        <a:xfrm>
          <a:off x="535491" y="580088"/>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b="1" kern="1200"/>
            <a:t>Malzeme İhtiyaç Planlama ( MRP – </a:t>
          </a:r>
          <a:r>
            <a:rPr lang="tr-TR" sz="1500" b="1" kern="1200" err="1"/>
            <a:t>Material</a:t>
          </a:r>
          <a:r>
            <a:rPr lang="tr-TR" sz="1500" b="1" kern="1200"/>
            <a:t> </a:t>
          </a:r>
          <a:r>
            <a:rPr lang="tr-TR" sz="1500" b="1" kern="1200" err="1"/>
            <a:t>Requirements</a:t>
          </a:r>
          <a:r>
            <a:rPr lang="tr-TR" sz="1500" b="1" kern="1200"/>
            <a:t> Planning )</a:t>
          </a:r>
          <a:endParaRPr lang="tr-TR" sz="1500" kern="1200"/>
        </a:p>
      </dsp:txBody>
      <dsp:txXfrm>
        <a:off x="535491" y="580088"/>
        <a:ext cx="6823953" cy="463629"/>
      </dsp:txXfrm>
    </dsp:sp>
    <dsp:sp modelId="{3C1518C6-3723-407F-8F3D-71B3A391BAB3}">
      <dsp:nvSpPr>
        <dsp:cNvPr id="0" name=""/>
        <dsp:cNvSpPr/>
      </dsp:nvSpPr>
      <dsp:spPr>
        <a:xfrm>
          <a:off x="0" y="1153157"/>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41BF08-55D7-47A7-8EAF-E1989C7E57DA}">
      <dsp:nvSpPr>
        <dsp:cNvPr id="0" name=""/>
        <dsp:cNvSpPr/>
      </dsp:nvSpPr>
      <dsp:spPr>
        <a:xfrm>
          <a:off x="140247" y="1263941"/>
          <a:ext cx="254996" cy="25499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324BE-D73F-4C2E-BF9C-88D260A806E9}">
      <dsp:nvSpPr>
        <dsp:cNvPr id="0" name=""/>
        <dsp:cNvSpPr/>
      </dsp:nvSpPr>
      <dsp:spPr>
        <a:xfrm>
          <a:off x="535491" y="1159625"/>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b="1" kern="1200"/>
            <a:t>Sonlu Kapasite Çizelgeleme ( FCS – </a:t>
          </a:r>
          <a:r>
            <a:rPr lang="tr-TR" sz="1500" b="1" kern="1200" err="1"/>
            <a:t>Finite</a:t>
          </a:r>
          <a:r>
            <a:rPr lang="tr-TR" sz="1500" b="1" kern="1200"/>
            <a:t> </a:t>
          </a:r>
          <a:r>
            <a:rPr lang="tr-TR" sz="1500" b="1" kern="1200" err="1"/>
            <a:t>Capacity</a:t>
          </a:r>
          <a:r>
            <a:rPr lang="tr-TR" sz="1500" b="1" kern="1200"/>
            <a:t> </a:t>
          </a:r>
          <a:r>
            <a:rPr lang="tr-TR" sz="1500" b="1" kern="1200" err="1"/>
            <a:t>Scheduling</a:t>
          </a:r>
          <a:r>
            <a:rPr lang="tr-TR" sz="1500" b="1" kern="1200"/>
            <a:t> )</a:t>
          </a:r>
          <a:endParaRPr lang="en-US" sz="1500" kern="1200"/>
        </a:p>
      </dsp:txBody>
      <dsp:txXfrm>
        <a:off x="535491" y="1159625"/>
        <a:ext cx="6823953" cy="463629"/>
      </dsp:txXfrm>
    </dsp:sp>
    <dsp:sp modelId="{2FBB92FF-8630-43C8-9212-0E4646C572F0}">
      <dsp:nvSpPr>
        <dsp:cNvPr id="0" name=""/>
        <dsp:cNvSpPr/>
      </dsp:nvSpPr>
      <dsp:spPr>
        <a:xfrm>
          <a:off x="0" y="1739161"/>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CF8F67-E1DE-459A-B9E1-F5D1E6052315}">
      <dsp:nvSpPr>
        <dsp:cNvPr id="0" name=""/>
        <dsp:cNvSpPr/>
      </dsp:nvSpPr>
      <dsp:spPr>
        <a:xfrm>
          <a:off x="140247" y="1843478"/>
          <a:ext cx="254996" cy="25499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CF3FB3-0A24-4D4E-A1B9-C17E90D60798}">
      <dsp:nvSpPr>
        <dsp:cNvPr id="0" name=""/>
        <dsp:cNvSpPr/>
      </dsp:nvSpPr>
      <dsp:spPr>
        <a:xfrm>
          <a:off x="535491" y="1739161"/>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nn-NO" sz="1500" kern="1200"/>
            <a:t>• </a:t>
          </a:r>
          <a:r>
            <a:rPr lang="nn-NO" sz="1500" b="1" kern="1200"/>
            <a:t>Çizelgeleme (Scheduling) ve Sonlu Kapasite Planlama</a:t>
          </a:r>
          <a:endParaRPr lang="en-US" sz="1500" kern="1200"/>
        </a:p>
      </dsp:txBody>
      <dsp:txXfrm>
        <a:off x="535491" y="1739161"/>
        <a:ext cx="6823953" cy="463629"/>
      </dsp:txXfrm>
    </dsp:sp>
    <dsp:sp modelId="{0DBA6A41-CBF7-4884-9D0C-52576905FD9D}">
      <dsp:nvSpPr>
        <dsp:cNvPr id="0" name=""/>
        <dsp:cNvSpPr/>
      </dsp:nvSpPr>
      <dsp:spPr>
        <a:xfrm>
          <a:off x="0" y="2318698"/>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811841-9937-44B6-AC94-39A09724600A}">
      <dsp:nvSpPr>
        <dsp:cNvPr id="0" name=""/>
        <dsp:cNvSpPr/>
      </dsp:nvSpPr>
      <dsp:spPr>
        <a:xfrm>
          <a:off x="140247" y="2423015"/>
          <a:ext cx="254996" cy="25499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CB2B21-9EE1-4014-B091-E88DB181CEA2}">
      <dsp:nvSpPr>
        <dsp:cNvPr id="0" name=""/>
        <dsp:cNvSpPr/>
      </dsp:nvSpPr>
      <dsp:spPr>
        <a:xfrm>
          <a:off x="535491" y="2318698"/>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b="1" kern="1200"/>
            <a:t>Hat Dengeleme ( </a:t>
          </a:r>
          <a:r>
            <a:rPr lang="tr-TR" sz="1500" b="1" kern="1200" err="1"/>
            <a:t>Line</a:t>
          </a:r>
          <a:r>
            <a:rPr lang="tr-TR" sz="1500" b="1" kern="1200"/>
            <a:t> </a:t>
          </a:r>
          <a:r>
            <a:rPr lang="tr-TR" sz="1500" b="1" kern="1200" err="1"/>
            <a:t>Balancing</a:t>
          </a:r>
          <a:r>
            <a:rPr lang="tr-TR" sz="1500" b="1" kern="1200"/>
            <a:t> ) ve Vardiya Planlama</a:t>
          </a:r>
          <a:endParaRPr lang="en-US" sz="1500" kern="1200"/>
        </a:p>
      </dsp:txBody>
      <dsp:txXfrm>
        <a:off x="535491" y="2318698"/>
        <a:ext cx="6823953" cy="463629"/>
      </dsp:txXfrm>
    </dsp:sp>
    <dsp:sp modelId="{0394D5D5-F0DE-40D9-8C91-76F2D06D0274}">
      <dsp:nvSpPr>
        <dsp:cNvPr id="0" name=""/>
        <dsp:cNvSpPr/>
      </dsp:nvSpPr>
      <dsp:spPr>
        <a:xfrm>
          <a:off x="0" y="2898235"/>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5CF85E-BDD4-4CB1-B25B-018C42E286EA}">
      <dsp:nvSpPr>
        <dsp:cNvPr id="0" name=""/>
        <dsp:cNvSpPr/>
      </dsp:nvSpPr>
      <dsp:spPr>
        <a:xfrm>
          <a:off x="140247" y="3002551"/>
          <a:ext cx="254996" cy="254996"/>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3DD541-97C4-4172-99EE-38A135F6A101}">
      <dsp:nvSpPr>
        <dsp:cNvPr id="0" name=""/>
        <dsp:cNvSpPr/>
      </dsp:nvSpPr>
      <dsp:spPr>
        <a:xfrm>
          <a:off x="535491" y="2898235"/>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nn-NO" sz="1500" kern="1200"/>
            <a:t>• </a:t>
          </a:r>
          <a:r>
            <a:rPr lang="nn-NO" sz="1500" b="1" kern="1200"/>
            <a:t>İş Yükü Dengeleme ve Kaynak Tahsisi</a:t>
          </a:r>
          <a:endParaRPr lang="nn-NO" sz="1500" kern="1200"/>
        </a:p>
      </dsp:txBody>
      <dsp:txXfrm>
        <a:off x="535491" y="2898235"/>
        <a:ext cx="6823953" cy="463629"/>
      </dsp:txXfrm>
    </dsp:sp>
    <dsp:sp modelId="{13B788E4-7109-43C1-990A-D54B5F55482F}">
      <dsp:nvSpPr>
        <dsp:cNvPr id="0" name=""/>
        <dsp:cNvSpPr/>
      </dsp:nvSpPr>
      <dsp:spPr>
        <a:xfrm>
          <a:off x="0" y="3477772"/>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5D761A-7A2E-4D9B-BA82-23F6606C0F11}">
      <dsp:nvSpPr>
        <dsp:cNvPr id="0" name=""/>
        <dsp:cNvSpPr/>
      </dsp:nvSpPr>
      <dsp:spPr>
        <a:xfrm>
          <a:off x="140247" y="3582088"/>
          <a:ext cx="254996" cy="254996"/>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3EA2B9-19FD-4F17-8730-933D18EEE37C}">
      <dsp:nvSpPr>
        <dsp:cNvPr id="0" name=""/>
        <dsp:cNvSpPr/>
      </dsp:nvSpPr>
      <dsp:spPr>
        <a:xfrm>
          <a:off x="535491" y="3477772"/>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b="1" kern="1200"/>
            <a:t>Lot Büyüklüğü Optimizasyonu ve Setup / Kurulum Minimizasyonu</a:t>
          </a:r>
          <a:endParaRPr lang="tr-TR" sz="1500" kern="1200"/>
        </a:p>
      </dsp:txBody>
      <dsp:txXfrm>
        <a:off x="535491" y="3477772"/>
        <a:ext cx="6823953" cy="463629"/>
      </dsp:txXfrm>
    </dsp:sp>
    <dsp:sp modelId="{0DA017D8-61F1-440B-A0A0-D89A0885989E}">
      <dsp:nvSpPr>
        <dsp:cNvPr id="0" name=""/>
        <dsp:cNvSpPr/>
      </dsp:nvSpPr>
      <dsp:spPr>
        <a:xfrm>
          <a:off x="0" y="4057308"/>
          <a:ext cx="7359445" cy="4636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22FAC2-48C3-44F7-9B8A-F3E0A133E76E}">
      <dsp:nvSpPr>
        <dsp:cNvPr id="0" name=""/>
        <dsp:cNvSpPr/>
      </dsp:nvSpPr>
      <dsp:spPr>
        <a:xfrm>
          <a:off x="140247" y="4161625"/>
          <a:ext cx="254996" cy="254996"/>
        </a:xfrm>
        <a:prstGeom prst="rect">
          <a:avLst/>
        </a:prstGeom>
        <a:blipFill>
          <a:blip xmlns:r="http://schemas.openxmlformats.org/officeDocument/2006/relationships">
            <a:extLs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EED48-37C5-42D3-8B99-F28ECE44C52D}">
      <dsp:nvSpPr>
        <dsp:cNvPr id="0" name=""/>
        <dsp:cNvSpPr/>
      </dsp:nvSpPr>
      <dsp:spPr>
        <a:xfrm>
          <a:off x="535491" y="4057308"/>
          <a:ext cx="6823953" cy="463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067" tIns="49067" rIns="49067" bIns="49067"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b="1" kern="1200"/>
            <a:t>Hızlı Kalıp Değişimi ( SMED – </a:t>
          </a:r>
          <a:r>
            <a:rPr lang="tr-TR" sz="1500" b="1" kern="1200" err="1"/>
            <a:t>Single</a:t>
          </a:r>
          <a:r>
            <a:rPr lang="tr-TR" sz="1500" b="1" kern="1200"/>
            <a:t> Minute Exchange of </a:t>
          </a:r>
          <a:r>
            <a:rPr lang="tr-TR" sz="1500" b="1" kern="1200" err="1"/>
            <a:t>Dies</a:t>
          </a:r>
          <a:r>
            <a:rPr lang="tr-TR" sz="1500" b="1" kern="1200"/>
            <a:t> )</a:t>
          </a:r>
          <a:endParaRPr lang="tr-TR" sz="1500" kern="1200"/>
        </a:p>
      </dsp:txBody>
      <dsp:txXfrm>
        <a:off x="535491" y="4057308"/>
        <a:ext cx="6823953" cy="4636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2A796-337B-4C12-A4B7-AED1D012C7D2}">
      <dsp:nvSpPr>
        <dsp:cNvPr id="0" name=""/>
        <dsp:cNvSpPr/>
      </dsp:nvSpPr>
      <dsp:spPr>
        <a:xfrm>
          <a:off x="0" y="0"/>
          <a:ext cx="7707507" cy="615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D3DF50-6C6E-4E88-A8CD-99666BC606B1}">
      <dsp:nvSpPr>
        <dsp:cNvPr id="0" name=""/>
        <dsp:cNvSpPr/>
      </dsp:nvSpPr>
      <dsp:spPr>
        <a:xfrm>
          <a:off x="186212" y="139949"/>
          <a:ext cx="338568" cy="3385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81B51A-D694-4768-8070-6A8597B0F712}">
      <dsp:nvSpPr>
        <dsp:cNvPr id="0" name=""/>
        <dsp:cNvSpPr/>
      </dsp:nvSpPr>
      <dsp:spPr>
        <a:xfrm>
          <a:off x="710993" y="1444"/>
          <a:ext cx="6996513" cy="615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49" tIns="65149" rIns="65149" bIns="65149" numCol="1" spcCol="1270" anchor="ctr" anchorCtr="0">
          <a:noAutofit/>
        </a:bodyPr>
        <a:lstStyle/>
        <a:p>
          <a:pPr marL="0" lvl="0" indent="0" algn="l" defTabSz="711200">
            <a:lnSpc>
              <a:spcPct val="100000"/>
            </a:lnSpc>
            <a:spcBef>
              <a:spcPct val="0"/>
            </a:spcBef>
            <a:spcAft>
              <a:spcPct val="35000"/>
            </a:spcAft>
            <a:buNone/>
          </a:pPr>
          <a:r>
            <a:rPr lang="en-US" sz="1600" kern="1200"/>
            <a:t>• </a:t>
          </a:r>
          <a:r>
            <a:rPr lang="en-US" sz="1600" kern="1200" err="1"/>
            <a:t>Kapasite</a:t>
          </a:r>
          <a:r>
            <a:rPr lang="en-US" sz="1600" kern="1200"/>
            <a:t> </a:t>
          </a:r>
          <a:r>
            <a:rPr lang="en-US" sz="1600" kern="1200" err="1"/>
            <a:t>planlama</a:t>
          </a:r>
          <a:r>
            <a:rPr lang="en-US" sz="1600" kern="1200"/>
            <a:t> </a:t>
          </a:r>
          <a:r>
            <a:rPr lang="en-US" sz="1600" kern="1200" err="1"/>
            <a:t>ve</a:t>
          </a:r>
          <a:r>
            <a:rPr lang="en-US" sz="1600" kern="1200"/>
            <a:t> </a:t>
          </a:r>
          <a:r>
            <a:rPr lang="en-US" sz="1600" kern="1200" err="1"/>
            <a:t>darboğaz</a:t>
          </a:r>
          <a:r>
            <a:rPr lang="en-US" sz="1600" kern="1200"/>
            <a:t> </a:t>
          </a:r>
          <a:r>
            <a:rPr lang="en-US" sz="1600" kern="1200" err="1"/>
            <a:t>analizi</a:t>
          </a:r>
          <a:r>
            <a:rPr lang="en-US" sz="1600" kern="1200"/>
            <a:t> (TOC)</a:t>
          </a:r>
        </a:p>
      </dsp:txBody>
      <dsp:txXfrm>
        <a:off x="710993" y="1444"/>
        <a:ext cx="6996513" cy="615579"/>
      </dsp:txXfrm>
    </dsp:sp>
    <dsp:sp modelId="{F904E760-B6CA-4B7B-AE47-F8AF1095172F}">
      <dsp:nvSpPr>
        <dsp:cNvPr id="0" name=""/>
        <dsp:cNvSpPr/>
      </dsp:nvSpPr>
      <dsp:spPr>
        <a:xfrm>
          <a:off x="0" y="770918"/>
          <a:ext cx="7707507" cy="615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18EB8-5C18-4709-A7F0-D3DF378E7717}">
      <dsp:nvSpPr>
        <dsp:cNvPr id="0" name=""/>
        <dsp:cNvSpPr/>
      </dsp:nvSpPr>
      <dsp:spPr>
        <a:xfrm>
          <a:off x="186212" y="909423"/>
          <a:ext cx="338568" cy="3385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C6032A-6742-40AC-86BE-C30C33243680}">
      <dsp:nvSpPr>
        <dsp:cNvPr id="0" name=""/>
        <dsp:cNvSpPr/>
      </dsp:nvSpPr>
      <dsp:spPr>
        <a:xfrm>
          <a:off x="710993" y="770918"/>
          <a:ext cx="6996513" cy="615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49" tIns="65149" rIns="65149" bIns="65149" numCol="1" spcCol="1270" anchor="ctr" anchorCtr="0">
          <a:noAutofit/>
        </a:bodyPr>
        <a:lstStyle/>
        <a:p>
          <a:pPr marL="0" lvl="0" indent="0" algn="l" defTabSz="711200">
            <a:lnSpc>
              <a:spcPct val="100000"/>
            </a:lnSpc>
            <a:spcBef>
              <a:spcPct val="0"/>
            </a:spcBef>
            <a:spcAft>
              <a:spcPct val="35000"/>
            </a:spcAft>
            <a:buNone/>
          </a:pPr>
          <a:r>
            <a:rPr lang="en-US" sz="1600" kern="1200"/>
            <a:t>• </a:t>
          </a:r>
          <a:r>
            <a:rPr lang="fi-FI" sz="1600" kern="1200"/>
            <a:t>Kaynak tahsisi ve makine/operatör atama modelleri</a:t>
          </a:r>
          <a:endParaRPr lang="tr-TR" sz="1600" kern="1200"/>
        </a:p>
      </dsp:txBody>
      <dsp:txXfrm>
        <a:off x="710993" y="770918"/>
        <a:ext cx="6996513" cy="615579"/>
      </dsp:txXfrm>
    </dsp:sp>
    <dsp:sp modelId="{B22A4D48-F11F-4F7E-899A-B8B69389B0B0}">
      <dsp:nvSpPr>
        <dsp:cNvPr id="0" name=""/>
        <dsp:cNvSpPr/>
      </dsp:nvSpPr>
      <dsp:spPr>
        <a:xfrm>
          <a:off x="0" y="1540392"/>
          <a:ext cx="7707507" cy="615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176622-DCD0-49EF-8B1C-8AD2CAB904E9}">
      <dsp:nvSpPr>
        <dsp:cNvPr id="0" name=""/>
        <dsp:cNvSpPr/>
      </dsp:nvSpPr>
      <dsp:spPr>
        <a:xfrm>
          <a:off x="186212" y="1678897"/>
          <a:ext cx="338568" cy="3385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20C834-D77E-472D-AF23-A4FF19C207B6}">
      <dsp:nvSpPr>
        <dsp:cNvPr id="0" name=""/>
        <dsp:cNvSpPr/>
      </dsp:nvSpPr>
      <dsp:spPr>
        <a:xfrm>
          <a:off x="710993" y="1540392"/>
          <a:ext cx="6996513" cy="615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49" tIns="65149" rIns="65149" bIns="65149" numCol="1" spcCol="1270" anchor="ctr" anchorCtr="0">
          <a:noAutofit/>
        </a:bodyPr>
        <a:lstStyle/>
        <a:p>
          <a:pPr marL="0" lvl="0" indent="0" algn="l" defTabSz="711200">
            <a:lnSpc>
              <a:spcPct val="100000"/>
            </a:lnSpc>
            <a:spcBef>
              <a:spcPct val="0"/>
            </a:spcBef>
            <a:spcAft>
              <a:spcPct val="35000"/>
            </a:spcAft>
            <a:buNone/>
          </a:pPr>
          <a:r>
            <a:rPr lang="en-US" sz="1600" kern="1200"/>
            <a:t>• </a:t>
          </a:r>
          <a:r>
            <a:rPr lang="en-US" sz="1600" kern="1200" err="1"/>
            <a:t>Çok</a:t>
          </a:r>
          <a:r>
            <a:rPr lang="en-US" sz="1600" kern="1200"/>
            <a:t> </a:t>
          </a:r>
          <a:r>
            <a:rPr lang="en-US" sz="1600" kern="1200" err="1"/>
            <a:t>beceri</a:t>
          </a:r>
          <a:r>
            <a:rPr lang="tr-TR" sz="1600" kern="1200" err="1"/>
            <a:t>kl</a:t>
          </a:r>
          <a:r>
            <a:rPr lang="en-US" sz="1600" kern="1200" err="1"/>
            <a:t>i</a:t>
          </a:r>
          <a:r>
            <a:rPr lang="en-US" sz="1600" kern="1200"/>
            <a:t> </a:t>
          </a:r>
          <a:r>
            <a:rPr lang="en-US" sz="1600" kern="1200" err="1"/>
            <a:t>iş</a:t>
          </a:r>
          <a:r>
            <a:rPr lang="en-US" sz="1600" kern="1200"/>
            <a:t> </a:t>
          </a:r>
          <a:r>
            <a:rPr lang="en-US" sz="1600" kern="1200" err="1"/>
            <a:t>gücü</a:t>
          </a:r>
          <a:r>
            <a:rPr lang="en-US" sz="1600" kern="1200"/>
            <a:t> </a:t>
          </a:r>
          <a:r>
            <a:rPr lang="en-US" sz="1600" kern="1200" err="1"/>
            <a:t>planlama</a:t>
          </a:r>
          <a:r>
            <a:rPr lang="tr-TR" sz="1600" kern="1200"/>
            <a:t> ( </a:t>
          </a:r>
          <a:r>
            <a:rPr lang="tr-TR" sz="1600" kern="1200" err="1"/>
            <a:t>Polivalans</a:t>
          </a:r>
          <a:r>
            <a:rPr lang="tr-TR" sz="1600" kern="1200"/>
            <a:t> tabloları )</a:t>
          </a:r>
          <a:endParaRPr lang="en-US" sz="1600" kern="1200"/>
        </a:p>
      </dsp:txBody>
      <dsp:txXfrm>
        <a:off x="710993" y="1540392"/>
        <a:ext cx="6996513" cy="615579"/>
      </dsp:txXfrm>
    </dsp:sp>
    <dsp:sp modelId="{6D2691D8-342E-43AF-81A9-0943547EA15D}">
      <dsp:nvSpPr>
        <dsp:cNvPr id="0" name=""/>
        <dsp:cNvSpPr/>
      </dsp:nvSpPr>
      <dsp:spPr>
        <a:xfrm>
          <a:off x="0" y="2309866"/>
          <a:ext cx="7707507" cy="615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FBDA7D-06DC-4A1E-ABCD-7296628DB3F2}">
      <dsp:nvSpPr>
        <dsp:cNvPr id="0" name=""/>
        <dsp:cNvSpPr/>
      </dsp:nvSpPr>
      <dsp:spPr>
        <a:xfrm>
          <a:off x="186212" y="2448371"/>
          <a:ext cx="338568" cy="3385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49B25E-5056-4BE9-A304-000BBBD80013}">
      <dsp:nvSpPr>
        <dsp:cNvPr id="0" name=""/>
        <dsp:cNvSpPr/>
      </dsp:nvSpPr>
      <dsp:spPr>
        <a:xfrm>
          <a:off x="710993" y="2309866"/>
          <a:ext cx="6996513" cy="615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49" tIns="65149" rIns="65149" bIns="65149" numCol="1" spcCol="1270" anchor="ctr" anchorCtr="0">
          <a:noAutofit/>
        </a:bodyPr>
        <a:lstStyle/>
        <a:p>
          <a:pPr marL="0" lvl="0" indent="0" algn="l" defTabSz="711200">
            <a:lnSpc>
              <a:spcPct val="100000"/>
            </a:lnSpc>
            <a:spcBef>
              <a:spcPct val="0"/>
            </a:spcBef>
            <a:spcAft>
              <a:spcPct val="35000"/>
            </a:spcAft>
            <a:buNone/>
          </a:pPr>
          <a:r>
            <a:rPr lang="en-US" sz="1600" kern="1200"/>
            <a:t>• </a:t>
          </a:r>
          <a:r>
            <a:rPr lang="tr-TR" sz="1600" kern="1200"/>
            <a:t>Vardiya Çizelgeleme &amp; yük dengeleme  (</a:t>
          </a:r>
          <a:r>
            <a:rPr lang="tr-TR" sz="1600" kern="1200" err="1"/>
            <a:t>Shift</a:t>
          </a:r>
          <a:r>
            <a:rPr lang="tr-TR" sz="1600" kern="1200"/>
            <a:t> </a:t>
          </a:r>
          <a:r>
            <a:rPr lang="tr-TR" sz="1600" kern="1200" err="1"/>
            <a:t>Scheduling</a:t>
          </a:r>
          <a:r>
            <a:rPr lang="tr-TR" sz="1600" kern="1200"/>
            <a:t> / Vardiya Planlama)</a:t>
          </a:r>
        </a:p>
      </dsp:txBody>
      <dsp:txXfrm>
        <a:off x="710993" y="2309866"/>
        <a:ext cx="6996513" cy="615579"/>
      </dsp:txXfrm>
    </dsp:sp>
    <dsp:sp modelId="{535B1F2F-6D22-4BD7-9ACB-A8E7298F596B}">
      <dsp:nvSpPr>
        <dsp:cNvPr id="0" name=""/>
        <dsp:cNvSpPr/>
      </dsp:nvSpPr>
      <dsp:spPr>
        <a:xfrm>
          <a:off x="0" y="3079340"/>
          <a:ext cx="7707507" cy="615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404597-D7E6-4529-9B8C-5E1ECE7790DD}">
      <dsp:nvSpPr>
        <dsp:cNvPr id="0" name=""/>
        <dsp:cNvSpPr/>
      </dsp:nvSpPr>
      <dsp:spPr>
        <a:xfrm>
          <a:off x="186212" y="3217845"/>
          <a:ext cx="338568" cy="3385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9C41DC-0103-42F4-B4F2-202BC2AB265F}">
      <dsp:nvSpPr>
        <dsp:cNvPr id="0" name=""/>
        <dsp:cNvSpPr/>
      </dsp:nvSpPr>
      <dsp:spPr>
        <a:xfrm>
          <a:off x="710993" y="3079340"/>
          <a:ext cx="6996513" cy="615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49" tIns="65149" rIns="65149" bIns="65149" numCol="1" spcCol="1270" anchor="ctr" anchorCtr="0">
          <a:noAutofit/>
        </a:bodyPr>
        <a:lstStyle/>
        <a:p>
          <a:pPr marL="0" lvl="0" indent="0" algn="l" defTabSz="711200">
            <a:lnSpc>
              <a:spcPct val="100000"/>
            </a:lnSpc>
            <a:spcBef>
              <a:spcPct val="0"/>
            </a:spcBef>
            <a:spcAft>
              <a:spcPct val="35000"/>
            </a:spcAft>
            <a:buNone/>
          </a:pPr>
          <a:r>
            <a:rPr lang="en-US" sz="1600" kern="1200"/>
            <a:t>• Enerji </a:t>
          </a:r>
          <a:r>
            <a:rPr lang="en-US" sz="1600" kern="1200" err="1"/>
            <a:t>ve</a:t>
          </a:r>
          <a:r>
            <a:rPr lang="en-US" sz="1600" kern="1200"/>
            <a:t> </a:t>
          </a:r>
          <a:r>
            <a:rPr lang="en-US" sz="1600" kern="1200" err="1"/>
            <a:t>ekipman</a:t>
          </a:r>
          <a:r>
            <a:rPr lang="en-US" sz="1600" kern="1200"/>
            <a:t> </a:t>
          </a:r>
          <a:r>
            <a:rPr lang="en-US" sz="1600" kern="1200" err="1"/>
            <a:t>kapasite</a:t>
          </a:r>
          <a:r>
            <a:rPr lang="en-US" sz="1600" kern="1200"/>
            <a:t> </a:t>
          </a:r>
          <a:r>
            <a:rPr lang="en-US" sz="1600" kern="1200" err="1"/>
            <a:t>optimizasyonu</a:t>
          </a:r>
          <a:endParaRPr lang="en-US" sz="1600" kern="1200"/>
        </a:p>
      </dsp:txBody>
      <dsp:txXfrm>
        <a:off x="710993" y="3079340"/>
        <a:ext cx="6996513" cy="615579"/>
      </dsp:txXfrm>
    </dsp:sp>
    <dsp:sp modelId="{3757F90B-16A4-49AC-870D-0F2B5C0BB8F2}">
      <dsp:nvSpPr>
        <dsp:cNvPr id="0" name=""/>
        <dsp:cNvSpPr/>
      </dsp:nvSpPr>
      <dsp:spPr>
        <a:xfrm>
          <a:off x="0" y="3848814"/>
          <a:ext cx="7707507" cy="6155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7AD5F0-72EF-4494-94E9-EF74062E78DC}">
      <dsp:nvSpPr>
        <dsp:cNvPr id="0" name=""/>
        <dsp:cNvSpPr/>
      </dsp:nvSpPr>
      <dsp:spPr>
        <a:xfrm>
          <a:off x="186212" y="3987319"/>
          <a:ext cx="338568" cy="338568"/>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B7A812-E0D5-4DD7-9BD9-50FE50000123}">
      <dsp:nvSpPr>
        <dsp:cNvPr id="0" name=""/>
        <dsp:cNvSpPr/>
      </dsp:nvSpPr>
      <dsp:spPr>
        <a:xfrm>
          <a:off x="710993" y="3848814"/>
          <a:ext cx="6996513" cy="615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149" tIns="65149" rIns="65149" bIns="65149" numCol="1" spcCol="1270" anchor="ctr" anchorCtr="0">
          <a:noAutofit/>
        </a:bodyPr>
        <a:lstStyle/>
        <a:p>
          <a:pPr marL="0" lvl="0" indent="0" algn="l" defTabSz="711200">
            <a:lnSpc>
              <a:spcPct val="100000"/>
            </a:lnSpc>
            <a:spcBef>
              <a:spcPct val="0"/>
            </a:spcBef>
            <a:spcAft>
              <a:spcPct val="35000"/>
            </a:spcAft>
            <a:buNone/>
          </a:pPr>
          <a:r>
            <a:rPr lang="tr-TR" sz="1600" kern="1200"/>
            <a:t>Darboğaz Analizi (TOC – Theory of Constraints / Kısıtlar Teorisi)</a:t>
          </a:r>
        </a:p>
      </dsp:txBody>
      <dsp:txXfrm>
        <a:off x="710993" y="3848814"/>
        <a:ext cx="6996513" cy="6155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D253A-6700-433C-B19C-A3EA8BD14054}">
      <dsp:nvSpPr>
        <dsp:cNvPr id="0" name=""/>
        <dsp:cNvSpPr/>
      </dsp:nvSpPr>
      <dsp:spPr>
        <a:xfrm>
          <a:off x="0" y="0"/>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EEBC5E-88A3-430A-8233-D02272B45EFD}">
      <dsp:nvSpPr>
        <dsp:cNvPr id="0" name=""/>
        <dsp:cNvSpPr/>
      </dsp:nvSpPr>
      <dsp:spPr>
        <a:xfrm>
          <a:off x="133764" y="101871"/>
          <a:ext cx="243207" cy="2432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15A386-6C76-4924-BA9A-B9594CA4067C}">
      <dsp:nvSpPr>
        <dsp:cNvPr id="0" name=""/>
        <dsp:cNvSpPr/>
      </dsp:nvSpPr>
      <dsp:spPr>
        <a:xfrm>
          <a:off x="510736" y="2377"/>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en-US" sz="1500" kern="1200"/>
            <a:t>• EOQ </a:t>
          </a:r>
          <a:r>
            <a:rPr lang="en-US" sz="1500" kern="1200" err="1"/>
            <a:t>ve</a:t>
          </a:r>
          <a:r>
            <a:rPr lang="en-US" sz="1500" kern="1200"/>
            <a:t> </a:t>
          </a:r>
          <a:r>
            <a:rPr lang="en-US" sz="1500" kern="1200" err="1"/>
            <a:t>güvenlik</a:t>
          </a:r>
          <a:r>
            <a:rPr lang="en-US" sz="1500" kern="1200"/>
            <a:t> </a:t>
          </a:r>
          <a:r>
            <a:rPr lang="en-US" sz="1500" kern="1200" err="1"/>
            <a:t>stoğu</a:t>
          </a:r>
          <a:r>
            <a:rPr lang="en-US" sz="1500" kern="1200"/>
            <a:t> </a:t>
          </a:r>
          <a:r>
            <a:rPr lang="en-US" sz="1500" kern="1200" err="1"/>
            <a:t>optimizasyonu</a:t>
          </a:r>
          <a:endParaRPr lang="en-US" sz="1500" kern="1200"/>
        </a:p>
      </dsp:txBody>
      <dsp:txXfrm>
        <a:off x="510736" y="2377"/>
        <a:ext cx="7184971" cy="442195"/>
      </dsp:txXfrm>
    </dsp:sp>
    <dsp:sp modelId="{C8345EF6-4E05-4308-B046-342982138EE3}">
      <dsp:nvSpPr>
        <dsp:cNvPr id="0" name=""/>
        <dsp:cNvSpPr/>
      </dsp:nvSpPr>
      <dsp:spPr>
        <a:xfrm>
          <a:off x="0" y="555122"/>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0B8E08-5585-4A11-8DBA-950FC0C66513}">
      <dsp:nvSpPr>
        <dsp:cNvPr id="0" name=""/>
        <dsp:cNvSpPr/>
      </dsp:nvSpPr>
      <dsp:spPr>
        <a:xfrm>
          <a:off x="133764" y="654616"/>
          <a:ext cx="243207" cy="2432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E72FE9-7346-457B-9706-A3A2332F175A}">
      <dsp:nvSpPr>
        <dsp:cNvPr id="0" name=""/>
        <dsp:cNvSpPr/>
      </dsp:nvSpPr>
      <dsp:spPr>
        <a:xfrm>
          <a:off x="510736" y="555122"/>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Tedarikçi seçimi ve </a:t>
          </a:r>
          <a:r>
            <a:rPr lang="tr-TR" sz="1500" kern="1200" err="1"/>
            <a:t>satınalma</a:t>
          </a:r>
          <a:r>
            <a:rPr lang="tr-TR" sz="1500" kern="1200"/>
            <a:t> maliyet analizi</a:t>
          </a:r>
          <a:endParaRPr lang="en-US" sz="1500" kern="1200"/>
        </a:p>
      </dsp:txBody>
      <dsp:txXfrm>
        <a:off x="510736" y="555122"/>
        <a:ext cx="7184971" cy="442195"/>
      </dsp:txXfrm>
    </dsp:sp>
    <dsp:sp modelId="{A5C0CCD4-DE8C-460C-9E97-60747E6F6228}">
      <dsp:nvSpPr>
        <dsp:cNvPr id="0" name=""/>
        <dsp:cNvSpPr/>
      </dsp:nvSpPr>
      <dsp:spPr>
        <a:xfrm>
          <a:off x="0" y="1107866"/>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A5ED0F-C4AC-4817-AB0A-A3D4D59DEF0C}">
      <dsp:nvSpPr>
        <dsp:cNvPr id="0" name=""/>
        <dsp:cNvSpPr/>
      </dsp:nvSpPr>
      <dsp:spPr>
        <a:xfrm>
          <a:off x="133764" y="1207360"/>
          <a:ext cx="243207" cy="2432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A9B754-8360-4DB7-8677-E1B569042CD0}">
      <dsp:nvSpPr>
        <dsp:cNvPr id="0" name=""/>
        <dsp:cNvSpPr/>
      </dsp:nvSpPr>
      <dsp:spPr>
        <a:xfrm>
          <a:off x="510736" y="1107866"/>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Depo yer seçimi ve dağıtım ağı tasarımı</a:t>
          </a:r>
          <a:endParaRPr lang="en-US" sz="1500" kern="1200"/>
        </a:p>
      </dsp:txBody>
      <dsp:txXfrm>
        <a:off x="510736" y="1107866"/>
        <a:ext cx="7184971" cy="442195"/>
      </dsp:txXfrm>
    </dsp:sp>
    <dsp:sp modelId="{176EB576-50D1-40EE-9F24-CE700127EDE6}">
      <dsp:nvSpPr>
        <dsp:cNvPr id="0" name=""/>
        <dsp:cNvSpPr/>
      </dsp:nvSpPr>
      <dsp:spPr>
        <a:xfrm>
          <a:off x="0" y="1660611"/>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9CEE75-3538-4A05-B823-3D1B20BD75CA}">
      <dsp:nvSpPr>
        <dsp:cNvPr id="0" name=""/>
        <dsp:cNvSpPr/>
      </dsp:nvSpPr>
      <dsp:spPr>
        <a:xfrm>
          <a:off x="133764" y="1760105"/>
          <a:ext cx="243207" cy="2432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081851-9883-46FC-B820-37913AA6674E}">
      <dsp:nvSpPr>
        <dsp:cNvPr id="0" name=""/>
        <dsp:cNvSpPr/>
      </dsp:nvSpPr>
      <dsp:spPr>
        <a:xfrm>
          <a:off x="510736" y="1660611"/>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Rota ve taşıma maliyeti optimizasyonu (VRP)</a:t>
          </a:r>
          <a:endParaRPr lang="en-US" sz="1500" kern="1200"/>
        </a:p>
      </dsp:txBody>
      <dsp:txXfrm>
        <a:off x="510736" y="1660611"/>
        <a:ext cx="7184971" cy="442195"/>
      </dsp:txXfrm>
    </dsp:sp>
    <dsp:sp modelId="{615AC384-B4D0-4ED5-8072-5D6F77AF9D13}">
      <dsp:nvSpPr>
        <dsp:cNvPr id="0" name=""/>
        <dsp:cNvSpPr/>
      </dsp:nvSpPr>
      <dsp:spPr>
        <a:xfrm>
          <a:off x="0" y="2213356"/>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5FB087-E08C-4A47-8E0F-BB72850617AA}">
      <dsp:nvSpPr>
        <dsp:cNvPr id="0" name=""/>
        <dsp:cNvSpPr/>
      </dsp:nvSpPr>
      <dsp:spPr>
        <a:xfrm>
          <a:off x="133764" y="2312850"/>
          <a:ext cx="243207" cy="2432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6AC4D7-31BB-4190-8687-4DD47E1D1B73}">
      <dsp:nvSpPr>
        <dsp:cNvPr id="0" name=""/>
        <dsp:cNvSpPr/>
      </dsp:nvSpPr>
      <dsp:spPr>
        <a:xfrm>
          <a:off x="510736" y="2213356"/>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ABC/XYZ Analizi (Inventory </a:t>
          </a:r>
          <a:r>
            <a:rPr lang="tr-TR" sz="1500" kern="1200" err="1"/>
            <a:t>Classification</a:t>
          </a:r>
          <a:r>
            <a:rPr lang="tr-TR" sz="1500" kern="1200"/>
            <a:t> / Stok Öncelik Sınıflandırması)</a:t>
          </a:r>
          <a:endParaRPr lang="en-US" sz="1500" kern="1200"/>
        </a:p>
      </dsp:txBody>
      <dsp:txXfrm>
        <a:off x="510736" y="2213356"/>
        <a:ext cx="7184971" cy="442195"/>
      </dsp:txXfrm>
    </dsp:sp>
    <dsp:sp modelId="{36E2942E-FA22-4460-9642-901D6A7AF99B}">
      <dsp:nvSpPr>
        <dsp:cNvPr id="0" name=""/>
        <dsp:cNvSpPr/>
      </dsp:nvSpPr>
      <dsp:spPr>
        <a:xfrm>
          <a:off x="0" y="2766100"/>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8FC4B0-2E93-4E57-B268-B458BEBE7289}">
      <dsp:nvSpPr>
        <dsp:cNvPr id="0" name=""/>
        <dsp:cNvSpPr/>
      </dsp:nvSpPr>
      <dsp:spPr>
        <a:xfrm>
          <a:off x="133764" y="2865594"/>
          <a:ext cx="243207" cy="243207"/>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3F15AF-077D-471C-9884-ABB59DFAA061}">
      <dsp:nvSpPr>
        <dsp:cNvPr id="0" name=""/>
        <dsp:cNvSpPr/>
      </dsp:nvSpPr>
      <dsp:spPr>
        <a:xfrm>
          <a:off x="510736" y="2766100"/>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Çekme Sistemi (Kanban – Pull System / Çekme Esaslı Üretim)</a:t>
          </a:r>
        </a:p>
      </dsp:txBody>
      <dsp:txXfrm>
        <a:off x="510736" y="2766100"/>
        <a:ext cx="7184971" cy="442195"/>
      </dsp:txXfrm>
    </dsp:sp>
    <dsp:sp modelId="{CC5AC51F-A7B8-4F7E-A98B-7B7CC771CE37}">
      <dsp:nvSpPr>
        <dsp:cNvPr id="0" name=""/>
        <dsp:cNvSpPr/>
      </dsp:nvSpPr>
      <dsp:spPr>
        <a:xfrm>
          <a:off x="0" y="3318845"/>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E9E904-D9D4-4175-95AD-38C2B4C53DD2}">
      <dsp:nvSpPr>
        <dsp:cNvPr id="0" name=""/>
        <dsp:cNvSpPr/>
      </dsp:nvSpPr>
      <dsp:spPr>
        <a:xfrm>
          <a:off x="133764" y="3418339"/>
          <a:ext cx="243207" cy="243207"/>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32D5D3-EA8A-456F-8F0D-C0E17CEA30B3}">
      <dsp:nvSpPr>
        <dsp:cNvPr id="0" name=""/>
        <dsp:cNvSpPr/>
      </dsp:nvSpPr>
      <dsp:spPr>
        <a:xfrm>
          <a:off x="510736" y="3318845"/>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Yeniden Sipariş Noktası (ROP – </a:t>
          </a:r>
          <a:r>
            <a:rPr lang="tr-TR" sz="1500" kern="1200" err="1"/>
            <a:t>Reorder</a:t>
          </a:r>
          <a:r>
            <a:rPr lang="tr-TR" sz="1500" kern="1200"/>
            <a:t> Point / Yeniden Sipariş Seviyesi)</a:t>
          </a:r>
        </a:p>
      </dsp:txBody>
      <dsp:txXfrm>
        <a:off x="510736" y="3318845"/>
        <a:ext cx="7184971" cy="442195"/>
      </dsp:txXfrm>
    </dsp:sp>
    <dsp:sp modelId="{D71A399F-0BE4-4F46-AF47-499DCF137EF8}">
      <dsp:nvSpPr>
        <dsp:cNvPr id="0" name=""/>
        <dsp:cNvSpPr/>
      </dsp:nvSpPr>
      <dsp:spPr>
        <a:xfrm>
          <a:off x="0" y="3871590"/>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B0BC42-ECEC-4D9A-AA61-F4E067D3CA48}">
      <dsp:nvSpPr>
        <dsp:cNvPr id="0" name=""/>
        <dsp:cNvSpPr/>
      </dsp:nvSpPr>
      <dsp:spPr>
        <a:xfrm>
          <a:off x="133764" y="3971084"/>
          <a:ext cx="243207" cy="243207"/>
        </a:xfrm>
        <a:prstGeom prst="rect">
          <a:avLst/>
        </a:prstGeom>
        <a:blipFill>
          <a:blip xmlns:r="http://schemas.openxmlformats.org/officeDocument/2006/relationships">
            <a:extLs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596FBE-431E-4538-86C8-DEFD9A4A750D}">
      <dsp:nvSpPr>
        <dsp:cNvPr id="0" name=""/>
        <dsp:cNvSpPr/>
      </dsp:nvSpPr>
      <dsp:spPr>
        <a:xfrm>
          <a:off x="510736" y="3871590"/>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Ekonomik Sipariş Miktarı (EOQ – Economic Order Quantity / Ekonomik Sipariş Miktarı)</a:t>
          </a:r>
        </a:p>
      </dsp:txBody>
      <dsp:txXfrm>
        <a:off x="510736" y="3871590"/>
        <a:ext cx="7184971" cy="442195"/>
      </dsp:txXfrm>
    </dsp:sp>
    <dsp:sp modelId="{677C8FBD-6FC7-4326-8551-03D808131A13}">
      <dsp:nvSpPr>
        <dsp:cNvPr id="0" name=""/>
        <dsp:cNvSpPr/>
      </dsp:nvSpPr>
      <dsp:spPr>
        <a:xfrm>
          <a:off x="0" y="4424334"/>
          <a:ext cx="7695708" cy="442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9F161C-4D23-45C6-83F2-AA24B25BB45B}">
      <dsp:nvSpPr>
        <dsp:cNvPr id="0" name=""/>
        <dsp:cNvSpPr/>
      </dsp:nvSpPr>
      <dsp:spPr>
        <a:xfrm>
          <a:off x="133764" y="4523828"/>
          <a:ext cx="243207" cy="243207"/>
        </a:xfrm>
        <a:prstGeom prst="rect">
          <a:avLst/>
        </a:prstGeom>
        <a:blipFill>
          <a:blip xmlns:r="http://schemas.openxmlformats.org/officeDocument/2006/relationships">
            <a:extLst>
              <a:ext uri="{96DAC541-7B7A-43D3-8B79-37D633B846F1}">
                <asvg:svgBlip xmlns:asvg="http://schemas.microsoft.com/office/drawing/2016/SVG/main" r:embed="rId9"/>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24C292-B440-415E-8672-C8D29F4C1818}">
      <dsp:nvSpPr>
        <dsp:cNvPr id="0" name=""/>
        <dsp:cNvSpPr/>
      </dsp:nvSpPr>
      <dsp:spPr>
        <a:xfrm>
          <a:off x="510736" y="4424334"/>
          <a:ext cx="7184971" cy="442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99" tIns="46799" rIns="46799" bIns="46799" numCol="1" spcCol="1270" anchor="ctr" anchorCtr="0">
          <a:noAutofit/>
        </a:bodyPr>
        <a:lstStyle/>
        <a:p>
          <a:pPr marL="0" lvl="0" indent="0" algn="l" defTabSz="666750">
            <a:lnSpc>
              <a:spcPct val="100000"/>
            </a:lnSpc>
            <a:spcBef>
              <a:spcPct val="0"/>
            </a:spcBef>
            <a:spcAft>
              <a:spcPct val="35000"/>
            </a:spcAft>
            <a:buNone/>
          </a:pPr>
          <a:r>
            <a:rPr lang="tr-TR" sz="1500" kern="1200"/>
            <a:t>• Güvenlik Stoğu (</a:t>
          </a:r>
          <a:r>
            <a:rPr lang="tr-TR" sz="1500" kern="1200" err="1"/>
            <a:t>Safety</a:t>
          </a:r>
          <a:r>
            <a:rPr lang="tr-TR" sz="1500" kern="1200"/>
            <a:t> </a:t>
          </a:r>
          <a:r>
            <a:rPr lang="tr-TR" sz="1500" kern="1200" err="1"/>
            <a:t>Stock</a:t>
          </a:r>
          <a:r>
            <a:rPr lang="tr-TR" sz="1500" kern="1200"/>
            <a:t> / Emniyet Stoğu)</a:t>
          </a:r>
        </a:p>
      </dsp:txBody>
      <dsp:txXfrm>
        <a:off x="510736" y="4424334"/>
        <a:ext cx="7184971" cy="4421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C0D43-E29F-43AF-AAA9-EDE9390ECABC}">
      <dsp:nvSpPr>
        <dsp:cNvPr id="0" name=""/>
        <dsp:cNvSpPr/>
      </dsp:nvSpPr>
      <dsp:spPr>
        <a:xfrm>
          <a:off x="0" y="3922"/>
          <a:ext cx="8004441" cy="8354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1647A2-A745-47A7-85E5-EFA1AC1EAA77}">
      <dsp:nvSpPr>
        <dsp:cNvPr id="0" name=""/>
        <dsp:cNvSpPr/>
      </dsp:nvSpPr>
      <dsp:spPr>
        <a:xfrm>
          <a:off x="252711" y="191889"/>
          <a:ext cx="459475" cy="4594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E7CFD0-B720-47BA-A8F9-DD67F5A9140C}">
      <dsp:nvSpPr>
        <dsp:cNvPr id="0" name=""/>
        <dsp:cNvSpPr/>
      </dsp:nvSpPr>
      <dsp:spPr>
        <a:xfrm>
          <a:off x="964897" y="151405"/>
          <a:ext cx="7039543" cy="83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414" tIns="88414" rIns="88414" bIns="88414" numCol="1" spcCol="1270" anchor="ctr" anchorCtr="0">
          <a:noAutofit/>
        </a:bodyPr>
        <a:lstStyle/>
        <a:p>
          <a:pPr marL="0" lvl="0" indent="0" algn="l" defTabSz="844550">
            <a:lnSpc>
              <a:spcPct val="100000"/>
            </a:lnSpc>
            <a:spcBef>
              <a:spcPct val="0"/>
            </a:spcBef>
            <a:spcAft>
              <a:spcPct val="35000"/>
            </a:spcAft>
            <a:buNone/>
          </a:pPr>
          <a:r>
            <a:rPr lang="en-US" sz="1900" kern="1200"/>
            <a:t>• Değer </a:t>
          </a:r>
          <a:r>
            <a:rPr lang="en-US" sz="1900" kern="1200" err="1"/>
            <a:t>Akış</a:t>
          </a:r>
          <a:r>
            <a:rPr lang="en-US" sz="1900" kern="1200"/>
            <a:t> </a:t>
          </a:r>
          <a:r>
            <a:rPr lang="en-US" sz="1900" kern="1200" err="1"/>
            <a:t>Haritalama</a:t>
          </a:r>
          <a:r>
            <a:rPr lang="en-US" sz="1900" kern="1200"/>
            <a:t> (VSM) </a:t>
          </a:r>
          <a:r>
            <a:rPr lang="en-US" sz="1900" kern="1200" err="1"/>
            <a:t>ile</a:t>
          </a:r>
          <a:r>
            <a:rPr lang="en-US" sz="1900" kern="1200"/>
            <a:t> </a:t>
          </a:r>
          <a:r>
            <a:rPr lang="en-US" sz="1900" kern="1200" err="1"/>
            <a:t>katma</a:t>
          </a:r>
          <a:r>
            <a:rPr lang="en-US" sz="1900" kern="1200"/>
            <a:t> </a:t>
          </a:r>
          <a:r>
            <a:rPr lang="en-US" sz="1900" kern="1200" err="1"/>
            <a:t>değer</a:t>
          </a:r>
          <a:r>
            <a:rPr lang="en-US" sz="1900" kern="1200"/>
            <a:t> </a:t>
          </a:r>
          <a:r>
            <a:rPr lang="en-US" sz="1900" kern="1200" err="1"/>
            <a:t>analizi</a:t>
          </a:r>
          <a:endParaRPr lang="en-US" sz="1900" kern="1200"/>
        </a:p>
      </dsp:txBody>
      <dsp:txXfrm>
        <a:off x="964897" y="151405"/>
        <a:ext cx="7039543" cy="835409"/>
      </dsp:txXfrm>
    </dsp:sp>
    <dsp:sp modelId="{1F3895E9-8A51-4BD9-B794-9BD3BA82FC1A}">
      <dsp:nvSpPr>
        <dsp:cNvPr id="0" name=""/>
        <dsp:cNvSpPr/>
      </dsp:nvSpPr>
      <dsp:spPr>
        <a:xfrm>
          <a:off x="0" y="1048183"/>
          <a:ext cx="8004441" cy="8354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951440-21DA-4003-B351-E2CDCDC77BAC}">
      <dsp:nvSpPr>
        <dsp:cNvPr id="0" name=""/>
        <dsp:cNvSpPr/>
      </dsp:nvSpPr>
      <dsp:spPr>
        <a:xfrm>
          <a:off x="252711" y="1236150"/>
          <a:ext cx="459475" cy="4594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8A9FD2-C257-449D-BEC8-AC624B9C89F5}">
      <dsp:nvSpPr>
        <dsp:cNvPr id="0" name=""/>
        <dsp:cNvSpPr/>
      </dsp:nvSpPr>
      <dsp:spPr>
        <a:xfrm>
          <a:off x="964897" y="1048183"/>
          <a:ext cx="7039543" cy="83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414" tIns="88414" rIns="88414" bIns="88414" numCol="1" spcCol="1270" anchor="ctr" anchorCtr="0">
          <a:noAutofit/>
        </a:bodyPr>
        <a:lstStyle/>
        <a:p>
          <a:pPr marL="0" lvl="0" indent="0" algn="l" defTabSz="844550">
            <a:lnSpc>
              <a:spcPct val="100000"/>
            </a:lnSpc>
            <a:spcBef>
              <a:spcPct val="0"/>
            </a:spcBef>
            <a:spcAft>
              <a:spcPct val="35000"/>
            </a:spcAft>
            <a:buNone/>
          </a:pPr>
          <a:r>
            <a:rPr lang="en-US" sz="1900" kern="1200"/>
            <a:t>• </a:t>
          </a:r>
          <a:r>
            <a:rPr lang="en-US" sz="1900" kern="1200" err="1"/>
            <a:t>Süreç</a:t>
          </a:r>
          <a:r>
            <a:rPr lang="en-US" sz="1900" kern="1200"/>
            <a:t> </a:t>
          </a:r>
          <a:r>
            <a:rPr lang="en-US" sz="1900" kern="1200" err="1"/>
            <a:t>simülasyonu</a:t>
          </a:r>
          <a:r>
            <a:rPr lang="en-US" sz="1900" kern="1200"/>
            <a:t> </a:t>
          </a:r>
          <a:r>
            <a:rPr lang="en-US" sz="1900" kern="1200" err="1"/>
            <a:t>ve</a:t>
          </a:r>
          <a:r>
            <a:rPr lang="en-US" sz="1900" kern="1200"/>
            <a:t> </a:t>
          </a:r>
          <a:r>
            <a:rPr lang="en-US" sz="1900" kern="1200" err="1"/>
            <a:t>darboğaz</a:t>
          </a:r>
          <a:r>
            <a:rPr lang="en-US" sz="1900" kern="1200"/>
            <a:t> </a:t>
          </a:r>
          <a:r>
            <a:rPr lang="en-US" sz="1900" kern="1200" err="1"/>
            <a:t>tespiti</a:t>
          </a:r>
          <a:endParaRPr lang="en-US" sz="1900" kern="1200"/>
        </a:p>
      </dsp:txBody>
      <dsp:txXfrm>
        <a:off x="964897" y="1048183"/>
        <a:ext cx="7039543" cy="835409"/>
      </dsp:txXfrm>
    </dsp:sp>
    <dsp:sp modelId="{1F74D6AF-1598-488E-89F9-F41BDFDF477A}">
      <dsp:nvSpPr>
        <dsp:cNvPr id="0" name=""/>
        <dsp:cNvSpPr/>
      </dsp:nvSpPr>
      <dsp:spPr>
        <a:xfrm>
          <a:off x="0" y="2092444"/>
          <a:ext cx="8004441" cy="8354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AFCB75-2472-474D-83FA-4B4E8CD73D5F}">
      <dsp:nvSpPr>
        <dsp:cNvPr id="0" name=""/>
        <dsp:cNvSpPr/>
      </dsp:nvSpPr>
      <dsp:spPr>
        <a:xfrm>
          <a:off x="252711" y="2280411"/>
          <a:ext cx="459475" cy="4594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BF78AE-8978-4613-AE59-B6ADA71B3972}">
      <dsp:nvSpPr>
        <dsp:cNvPr id="0" name=""/>
        <dsp:cNvSpPr/>
      </dsp:nvSpPr>
      <dsp:spPr>
        <a:xfrm>
          <a:off x="964897" y="2092444"/>
          <a:ext cx="7039543" cy="83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414" tIns="88414" rIns="88414" bIns="88414" numCol="1" spcCol="1270" anchor="ctr" anchorCtr="0">
          <a:noAutofit/>
        </a:bodyPr>
        <a:lstStyle/>
        <a:p>
          <a:pPr marL="0" lvl="0" indent="0" algn="l" defTabSz="844550">
            <a:lnSpc>
              <a:spcPct val="100000"/>
            </a:lnSpc>
            <a:spcBef>
              <a:spcPct val="0"/>
            </a:spcBef>
            <a:spcAft>
              <a:spcPct val="35000"/>
            </a:spcAft>
            <a:buNone/>
          </a:pPr>
          <a:r>
            <a:rPr lang="en-US" sz="1900" kern="1200"/>
            <a:t>• </a:t>
          </a:r>
          <a:r>
            <a:rPr lang="en-US" sz="1900" kern="1200" err="1"/>
            <a:t>Hücresel</a:t>
          </a:r>
          <a:r>
            <a:rPr lang="en-US" sz="1900" kern="1200"/>
            <a:t> </a:t>
          </a:r>
          <a:r>
            <a:rPr lang="en-US" sz="1900" kern="1200" err="1"/>
            <a:t>üretim</a:t>
          </a:r>
          <a:r>
            <a:rPr lang="en-US" sz="1900" kern="1200"/>
            <a:t> </a:t>
          </a:r>
          <a:r>
            <a:rPr lang="en-US" sz="1900" kern="1200" err="1"/>
            <a:t>ve</a:t>
          </a:r>
          <a:r>
            <a:rPr lang="en-US" sz="1900" kern="1200"/>
            <a:t> </a:t>
          </a:r>
          <a:r>
            <a:rPr lang="en-US" sz="1900" kern="1200" err="1"/>
            <a:t>akış</a:t>
          </a:r>
          <a:r>
            <a:rPr lang="en-US" sz="1900" kern="1200"/>
            <a:t> </a:t>
          </a:r>
          <a:r>
            <a:rPr lang="en-US" sz="1900" kern="1200" err="1"/>
            <a:t>odaklı</a:t>
          </a:r>
          <a:r>
            <a:rPr lang="en-US" sz="1900" kern="1200"/>
            <a:t> </a:t>
          </a:r>
          <a:r>
            <a:rPr lang="en-US" sz="1900" kern="1200" err="1"/>
            <a:t>yerleşim</a:t>
          </a:r>
          <a:endParaRPr lang="en-US" sz="1900" kern="1200"/>
        </a:p>
      </dsp:txBody>
      <dsp:txXfrm>
        <a:off x="964897" y="2092444"/>
        <a:ext cx="7039543" cy="835409"/>
      </dsp:txXfrm>
    </dsp:sp>
    <dsp:sp modelId="{D7527593-3958-4128-B209-3C6D9D90A92A}">
      <dsp:nvSpPr>
        <dsp:cNvPr id="0" name=""/>
        <dsp:cNvSpPr/>
      </dsp:nvSpPr>
      <dsp:spPr>
        <a:xfrm>
          <a:off x="0" y="3136706"/>
          <a:ext cx="8004441" cy="8354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A071F3-8EB1-45CE-8205-88DE8412A416}">
      <dsp:nvSpPr>
        <dsp:cNvPr id="0" name=""/>
        <dsp:cNvSpPr/>
      </dsp:nvSpPr>
      <dsp:spPr>
        <a:xfrm>
          <a:off x="252711" y="3324673"/>
          <a:ext cx="459475" cy="4594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19480-62DE-4D51-BF9D-6962576F1887}">
      <dsp:nvSpPr>
        <dsp:cNvPr id="0" name=""/>
        <dsp:cNvSpPr/>
      </dsp:nvSpPr>
      <dsp:spPr>
        <a:xfrm>
          <a:off x="964897" y="3136706"/>
          <a:ext cx="7039543" cy="83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414" tIns="88414" rIns="88414" bIns="88414" numCol="1" spcCol="1270" anchor="ctr" anchorCtr="0">
          <a:noAutofit/>
        </a:bodyPr>
        <a:lstStyle/>
        <a:p>
          <a:pPr marL="0" lvl="0" indent="0" algn="l" defTabSz="844550">
            <a:lnSpc>
              <a:spcPct val="100000"/>
            </a:lnSpc>
            <a:spcBef>
              <a:spcPct val="0"/>
            </a:spcBef>
            <a:spcAft>
              <a:spcPct val="35000"/>
            </a:spcAft>
            <a:buNone/>
          </a:pPr>
          <a:r>
            <a:rPr lang="en-US" sz="1900" kern="1200"/>
            <a:t>• Layout </a:t>
          </a:r>
          <a:r>
            <a:rPr lang="en-US" sz="1900" kern="1200" err="1"/>
            <a:t>optimizasyonu</a:t>
          </a:r>
          <a:r>
            <a:rPr lang="en-US" sz="1900" kern="1200"/>
            <a:t> </a:t>
          </a:r>
          <a:r>
            <a:rPr lang="en-US" sz="1900" kern="1200" err="1"/>
            <a:t>ve</a:t>
          </a:r>
          <a:r>
            <a:rPr lang="en-US" sz="1900" kern="1200"/>
            <a:t> </a:t>
          </a:r>
          <a:r>
            <a:rPr lang="en-US" sz="1900" kern="1200" err="1"/>
            <a:t>taşıma</a:t>
          </a:r>
          <a:r>
            <a:rPr lang="en-US" sz="1900" kern="1200"/>
            <a:t> </a:t>
          </a:r>
          <a:r>
            <a:rPr lang="en-US" sz="1900" kern="1200" err="1"/>
            <a:t>mesafesi</a:t>
          </a:r>
          <a:r>
            <a:rPr lang="en-US" sz="1900" kern="1200"/>
            <a:t> </a:t>
          </a:r>
          <a:r>
            <a:rPr lang="en-US" sz="1900" kern="1200" err="1"/>
            <a:t>azaltma</a:t>
          </a:r>
          <a:endParaRPr lang="en-US" sz="1900" kern="1200"/>
        </a:p>
      </dsp:txBody>
      <dsp:txXfrm>
        <a:off x="964897" y="3136706"/>
        <a:ext cx="7039543" cy="835409"/>
      </dsp:txXfrm>
    </dsp:sp>
    <dsp:sp modelId="{6E5B6840-EFB9-429D-8351-1AA78AB0A6DA}">
      <dsp:nvSpPr>
        <dsp:cNvPr id="0" name=""/>
        <dsp:cNvSpPr/>
      </dsp:nvSpPr>
      <dsp:spPr>
        <a:xfrm>
          <a:off x="0" y="4135671"/>
          <a:ext cx="8004441" cy="8354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915A3B-66D8-4741-8234-D5945EAFCFEB}">
      <dsp:nvSpPr>
        <dsp:cNvPr id="0" name=""/>
        <dsp:cNvSpPr/>
      </dsp:nvSpPr>
      <dsp:spPr>
        <a:xfrm>
          <a:off x="252711" y="4368934"/>
          <a:ext cx="459475" cy="4594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5B5A45-8F97-4E1B-92BD-4698A3B56F4F}">
      <dsp:nvSpPr>
        <dsp:cNvPr id="0" name=""/>
        <dsp:cNvSpPr/>
      </dsp:nvSpPr>
      <dsp:spPr>
        <a:xfrm>
          <a:off x="964897" y="4180967"/>
          <a:ext cx="7039543" cy="835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414" tIns="88414" rIns="88414" bIns="88414" numCol="1" spcCol="1270" anchor="ctr" anchorCtr="0">
          <a:noAutofit/>
        </a:bodyPr>
        <a:lstStyle/>
        <a:p>
          <a:pPr marL="0" lvl="0" indent="0" algn="l" defTabSz="844550">
            <a:lnSpc>
              <a:spcPct val="100000"/>
            </a:lnSpc>
            <a:spcBef>
              <a:spcPct val="0"/>
            </a:spcBef>
            <a:spcAft>
              <a:spcPct val="35000"/>
            </a:spcAft>
            <a:buNone/>
          </a:pPr>
          <a:r>
            <a:rPr lang="en-US" sz="1900" kern="1200"/>
            <a:t>• WIP </a:t>
          </a:r>
          <a:r>
            <a:rPr lang="en-US" sz="1900" kern="1200" err="1"/>
            <a:t>ve</a:t>
          </a:r>
          <a:r>
            <a:rPr lang="en-US" sz="1900" kern="1200"/>
            <a:t> </a:t>
          </a:r>
          <a:r>
            <a:rPr lang="en-US" sz="1900" kern="1200" err="1"/>
            <a:t>bekleme</a:t>
          </a:r>
          <a:r>
            <a:rPr lang="en-US" sz="1900" kern="1200"/>
            <a:t> </a:t>
          </a:r>
          <a:r>
            <a:rPr lang="en-US" sz="1900" kern="1200" err="1"/>
            <a:t>sürelerini</a:t>
          </a:r>
          <a:r>
            <a:rPr lang="en-US" sz="1900" kern="1200"/>
            <a:t> </a:t>
          </a:r>
          <a:r>
            <a:rPr lang="en-US" sz="1900" kern="1200" err="1"/>
            <a:t>düşüren</a:t>
          </a:r>
          <a:r>
            <a:rPr lang="en-US" sz="1900" kern="1200"/>
            <a:t> </a:t>
          </a:r>
          <a:r>
            <a:rPr lang="en-US" sz="1900" kern="1200" err="1"/>
            <a:t>akış</a:t>
          </a:r>
          <a:r>
            <a:rPr lang="en-US" sz="1900" kern="1200"/>
            <a:t> </a:t>
          </a:r>
          <a:r>
            <a:rPr lang="en-US" sz="1900" kern="1200" err="1"/>
            <a:t>tasarımı</a:t>
          </a:r>
          <a:r>
            <a:rPr lang="tr-TR" sz="1900" kern="1200"/>
            <a:t> ((</a:t>
          </a:r>
          <a:r>
            <a:rPr lang="en-US" sz="1900" kern="1200"/>
            <a:t>Ara Stok </a:t>
          </a:r>
          <a:r>
            <a:rPr lang="en-US" sz="1900" kern="1200" err="1"/>
            <a:t>Kontrolü</a:t>
          </a:r>
          <a:r>
            <a:rPr lang="en-US" sz="1900" kern="1200"/>
            <a:t>)</a:t>
          </a:r>
        </a:p>
      </dsp:txBody>
      <dsp:txXfrm>
        <a:off x="964897" y="4180967"/>
        <a:ext cx="7039543" cy="8354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5D5D8-DA76-4AF1-AF82-771CA95FA7B7}">
      <dsp:nvSpPr>
        <dsp:cNvPr id="0" name=""/>
        <dsp:cNvSpPr/>
      </dsp:nvSpPr>
      <dsp:spPr>
        <a:xfrm>
          <a:off x="0" y="0"/>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46EDE0-8F3F-419D-830B-F75641BC49B8}">
      <dsp:nvSpPr>
        <dsp:cNvPr id="0" name=""/>
        <dsp:cNvSpPr/>
      </dsp:nvSpPr>
      <dsp:spPr>
        <a:xfrm>
          <a:off x="152445" y="113989"/>
          <a:ext cx="277174" cy="27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45D7FA-8FCB-4E13-97BF-249B61B85624}">
      <dsp:nvSpPr>
        <dsp:cNvPr id="0" name=""/>
        <dsp:cNvSpPr/>
      </dsp:nvSpPr>
      <dsp:spPr>
        <a:xfrm>
          <a:off x="582066" y="599"/>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a:t>
          </a:r>
          <a:r>
            <a:rPr lang="en-US" sz="1500" kern="1200" err="1"/>
            <a:t>İş</a:t>
          </a:r>
          <a:r>
            <a:rPr lang="en-US" sz="1500" kern="1200"/>
            <a:t> </a:t>
          </a:r>
          <a:r>
            <a:rPr lang="en-US" sz="1500" kern="1200" err="1"/>
            <a:t>Etüdü</a:t>
          </a:r>
          <a:r>
            <a:rPr lang="en-US" sz="1500" kern="1200"/>
            <a:t> (REFA – Work Study System / </a:t>
          </a:r>
          <a:r>
            <a:rPr lang="en-US" sz="1500" kern="1200" err="1"/>
            <a:t>İş</a:t>
          </a:r>
          <a:r>
            <a:rPr lang="en-US" sz="1500" kern="1200"/>
            <a:t> </a:t>
          </a:r>
          <a:r>
            <a:rPr lang="en-US" sz="1500" kern="1200" err="1"/>
            <a:t>Ölçüm</a:t>
          </a:r>
          <a:r>
            <a:rPr lang="en-US" sz="1500" kern="1200"/>
            <a:t> </a:t>
          </a:r>
          <a:r>
            <a:rPr lang="en-US" sz="1500" kern="1200" err="1"/>
            <a:t>Sistemi</a:t>
          </a:r>
          <a:r>
            <a:rPr lang="en-US" sz="1500" kern="1200"/>
            <a:t>)</a:t>
          </a:r>
        </a:p>
      </dsp:txBody>
      <dsp:txXfrm>
        <a:off x="582066" y="599"/>
        <a:ext cx="7217402" cy="503953"/>
      </dsp:txXfrm>
    </dsp:sp>
    <dsp:sp modelId="{AD69C72B-438A-49FD-9726-3516EEA016D0}">
      <dsp:nvSpPr>
        <dsp:cNvPr id="0" name=""/>
        <dsp:cNvSpPr/>
      </dsp:nvSpPr>
      <dsp:spPr>
        <a:xfrm>
          <a:off x="0" y="630541"/>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0C5E4C-B95D-49FC-8E89-FA2FA226C8F2}">
      <dsp:nvSpPr>
        <dsp:cNvPr id="0" name=""/>
        <dsp:cNvSpPr/>
      </dsp:nvSpPr>
      <dsp:spPr>
        <a:xfrm>
          <a:off x="152445" y="743931"/>
          <a:ext cx="277174" cy="27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174F1E-5067-461A-A757-C4D4BB1E5D1E}">
      <dsp:nvSpPr>
        <dsp:cNvPr id="0" name=""/>
        <dsp:cNvSpPr/>
      </dsp:nvSpPr>
      <dsp:spPr>
        <a:xfrm>
          <a:off x="582066" y="630541"/>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Yöntem-Zaman Ölçümü (MTM – Methods Time Measurement / Hareket-Zaman Etüdü)</a:t>
          </a:r>
        </a:p>
      </dsp:txBody>
      <dsp:txXfrm>
        <a:off x="582066" y="630541"/>
        <a:ext cx="7217402" cy="503953"/>
      </dsp:txXfrm>
    </dsp:sp>
    <dsp:sp modelId="{048AFCFD-8B03-4C90-BEB7-055A7F6ECB38}">
      <dsp:nvSpPr>
        <dsp:cNvPr id="0" name=""/>
        <dsp:cNvSpPr/>
      </dsp:nvSpPr>
      <dsp:spPr>
        <a:xfrm>
          <a:off x="0" y="1260483"/>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2751E7-AD1E-4F57-BE9D-8718BB8A06D7}">
      <dsp:nvSpPr>
        <dsp:cNvPr id="0" name=""/>
        <dsp:cNvSpPr/>
      </dsp:nvSpPr>
      <dsp:spPr>
        <a:xfrm>
          <a:off x="152445" y="1373872"/>
          <a:ext cx="277174" cy="27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55D31A-079A-47C6-9627-BBB3F2B3419C}">
      <dsp:nvSpPr>
        <dsp:cNvPr id="0" name=""/>
        <dsp:cNvSpPr/>
      </dsp:nvSpPr>
      <dsp:spPr>
        <a:xfrm>
          <a:off x="582066" y="1260483"/>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Standart Süre Hesaplama (Standard Time / Standart Zaman Analizi)</a:t>
          </a:r>
        </a:p>
      </dsp:txBody>
      <dsp:txXfrm>
        <a:off x="582066" y="1260483"/>
        <a:ext cx="7217402" cy="503953"/>
      </dsp:txXfrm>
    </dsp:sp>
    <dsp:sp modelId="{0FA46FD6-B365-4D3D-88D6-164665705E89}">
      <dsp:nvSpPr>
        <dsp:cNvPr id="0" name=""/>
        <dsp:cNvSpPr/>
      </dsp:nvSpPr>
      <dsp:spPr>
        <a:xfrm>
          <a:off x="0" y="1890424"/>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DA4095-F4F2-4F11-A855-7C31207951C2}">
      <dsp:nvSpPr>
        <dsp:cNvPr id="0" name=""/>
        <dsp:cNvSpPr/>
      </dsp:nvSpPr>
      <dsp:spPr>
        <a:xfrm>
          <a:off x="152445" y="2003814"/>
          <a:ext cx="277174" cy="27717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EA755A-A6BD-4AC6-B29B-D55F63F6EFEF}">
      <dsp:nvSpPr>
        <dsp:cNvPr id="0" name=""/>
        <dsp:cNvSpPr/>
      </dsp:nvSpPr>
      <dsp:spPr>
        <a:xfrm>
          <a:off x="582066" y="1890424"/>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a:t>
          </a:r>
          <a:r>
            <a:rPr lang="en-US" sz="1500" kern="1200" err="1"/>
            <a:t>İş</a:t>
          </a:r>
          <a:r>
            <a:rPr lang="en-US" sz="1500" kern="1200"/>
            <a:t> </a:t>
          </a:r>
          <a:r>
            <a:rPr lang="en-US" sz="1500" kern="1200" err="1"/>
            <a:t>yükü</a:t>
          </a:r>
          <a:r>
            <a:rPr lang="en-US" sz="1500" kern="1200"/>
            <a:t> </a:t>
          </a:r>
          <a:r>
            <a:rPr lang="en-US" sz="1500" kern="1200" err="1"/>
            <a:t>dengeleme</a:t>
          </a:r>
          <a:r>
            <a:rPr lang="en-US" sz="1500" kern="1200"/>
            <a:t> </a:t>
          </a:r>
          <a:r>
            <a:rPr lang="en-US" sz="1500" kern="1200" err="1"/>
            <a:t>ve</a:t>
          </a:r>
          <a:r>
            <a:rPr lang="en-US" sz="1500" kern="1200"/>
            <a:t> </a:t>
          </a:r>
          <a:r>
            <a:rPr lang="en-US" sz="1500" kern="1200" err="1"/>
            <a:t>operatör</a:t>
          </a:r>
          <a:r>
            <a:rPr lang="en-US" sz="1500" kern="1200"/>
            <a:t> </a:t>
          </a:r>
          <a:r>
            <a:rPr lang="en-US" sz="1500" kern="1200" err="1"/>
            <a:t>atama</a:t>
          </a:r>
          <a:endParaRPr lang="en-US" sz="1500" kern="1200"/>
        </a:p>
      </dsp:txBody>
      <dsp:txXfrm>
        <a:off x="582066" y="1890424"/>
        <a:ext cx="7217402" cy="503953"/>
      </dsp:txXfrm>
    </dsp:sp>
    <dsp:sp modelId="{6308CFA8-97D8-4991-9376-0103F271D0E5}">
      <dsp:nvSpPr>
        <dsp:cNvPr id="0" name=""/>
        <dsp:cNvSpPr/>
      </dsp:nvSpPr>
      <dsp:spPr>
        <a:xfrm>
          <a:off x="0" y="2520366"/>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A70262-F752-44DD-9493-17BC3A09DFE6}">
      <dsp:nvSpPr>
        <dsp:cNvPr id="0" name=""/>
        <dsp:cNvSpPr/>
      </dsp:nvSpPr>
      <dsp:spPr>
        <a:xfrm>
          <a:off x="152445" y="2633756"/>
          <a:ext cx="277174" cy="277174"/>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A00AE7-4936-4B47-82D4-EC71FE7370B3}">
      <dsp:nvSpPr>
        <dsp:cNvPr id="0" name=""/>
        <dsp:cNvSpPr/>
      </dsp:nvSpPr>
      <dsp:spPr>
        <a:xfrm>
          <a:off x="582066" y="2520366"/>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a:t>
          </a:r>
          <a:r>
            <a:rPr lang="en-US" sz="1500" kern="1200" err="1"/>
            <a:t>Fazla</a:t>
          </a:r>
          <a:r>
            <a:rPr lang="en-US" sz="1500" kern="1200"/>
            <a:t> </a:t>
          </a:r>
          <a:r>
            <a:rPr lang="en-US" sz="1500" kern="1200" err="1"/>
            <a:t>mesai</a:t>
          </a:r>
          <a:r>
            <a:rPr lang="en-US" sz="1500" kern="1200"/>
            <a:t> </a:t>
          </a:r>
          <a:r>
            <a:rPr lang="en-US" sz="1500" kern="1200" err="1"/>
            <a:t>ve</a:t>
          </a:r>
          <a:r>
            <a:rPr lang="en-US" sz="1500" kern="1200"/>
            <a:t> </a:t>
          </a:r>
          <a:r>
            <a:rPr lang="en-US" sz="1500" kern="1200" err="1"/>
            <a:t>adam-saat</a:t>
          </a:r>
          <a:r>
            <a:rPr lang="en-US" sz="1500" kern="1200"/>
            <a:t> </a:t>
          </a:r>
          <a:r>
            <a:rPr lang="en-US" sz="1500" kern="1200" err="1"/>
            <a:t>minimizasyonu</a:t>
          </a:r>
          <a:endParaRPr lang="en-US" sz="1500" kern="1200"/>
        </a:p>
      </dsp:txBody>
      <dsp:txXfrm>
        <a:off x="582066" y="2520366"/>
        <a:ext cx="7217402" cy="503953"/>
      </dsp:txXfrm>
    </dsp:sp>
    <dsp:sp modelId="{3A528930-739A-4928-9807-99348EB703BB}">
      <dsp:nvSpPr>
        <dsp:cNvPr id="0" name=""/>
        <dsp:cNvSpPr/>
      </dsp:nvSpPr>
      <dsp:spPr>
        <a:xfrm>
          <a:off x="0" y="3150308"/>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40FA22-7617-4670-8F88-4B3F27A4777E}">
      <dsp:nvSpPr>
        <dsp:cNvPr id="0" name=""/>
        <dsp:cNvSpPr/>
      </dsp:nvSpPr>
      <dsp:spPr>
        <a:xfrm>
          <a:off x="152445" y="3263697"/>
          <a:ext cx="277174" cy="27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1B2490-C8C4-4CBF-B046-D3A09839E12D}">
      <dsp:nvSpPr>
        <dsp:cNvPr id="0" name=""/>
        <dsp:cNvSpPr/>
      </dsp:nvSpPr>
      <dsp:spPr>
        <a:xfrm>
          <a:off x="582066" y="3150308"/>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a:t>
          </a:r>
          <a:r>
            <a:rPr lang="en-US" sz="1500" kern="1200" err="1"/>
            <a:t>Toplam</a:t>
          </a:r>
          <a:r>
            <a:rPr lang="en-US" sz="1500" kern="1200"/>
            <a:t> </a:t>
          </a:r>
          <a:r>
            <a:rPr lang="en-US" sz="1500" kern="1200" err="1"/>
            <a:t>Ekipman</a:t>
          </a:r>
          <a:r>
            <a:rPr lang="en-US" sz="1500" kern="1200"/>
            <a:t> </a:t>
          </a:r>
          <a:r>
            <a:rPr lang="en-US" sz="1500" kern="1200" err="1"/>
            <a:t>Verimliliği</a:t>
          </a:r>
          <a:r>
            <a:rPr lang="en-US" sz="1500" kern="1200"/>
            <a:t> (OEE )</a:t>
          </a:r>
        </a:p>
      </dsp:txBody>
      <dsp:txXfrm>
        <a:off x="582066" y="3150308"/>
        <a:ext cx="7217402" cy="503953"/>
      </dsp:txXfrm>
    </dsp:sp>
    <dsp:sp modelId="{2B7B24E3-05E3-42CE-8577-85273DA84CFE}">
      <dsp:nvSpPr>
        <dsp:cNvPr id="0" name=""/>
        <dsp:cNvSpPr/>
      </dsp:nvSpPr>
      <dsp:spPr>
        <a:xfrm>
          <a:off x="0" y="3780250"/>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22349E-876C-4FEC-99F0-0361340AD190}">
      <dsp:nvSpPr>
        <dsp:cNvPr id="0" name=""/>
        <dsp:cNvSpPr/>
      </dsp:nvSpPr>
      <dsp:spPr>
        <a:xfrm>
          <a:off x="152445" y="3893639"/>
          <a:ext cx="277174" cy="27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A1ACDF-C848-4B76-8485-43AE37F62941}">
      <dsp:nvSpPr>
        <dsp:cNvPr id="0" name=""/>
        <dsp:cNvSpPr/>
      </dsp:nvSpPr>
      <dsp:spPr>
        <a:xfrm>
          <a:off x="582066" y="3780250"/>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a:t>
          </a:r>
          <a:r>
            <a:rPr lang="en-US" sz="1500" kern="1200" err="1"/>
            <a:t>Gerçek</a:t>
          </a:r>
          <a:r>
            <a:rPr lang="en-US" sz="1500" kern="1200"/>
            <a:t> </a:t>
          </a:r>
          <a:r>
            <a:rPr lang="en-US" sz="1500" kern="1200" err="1"/>
            <a:t>Zamanlı</a:t>
          </a:r>
          <a:r>
            <a:rPr lang="en-US" sz="1500" kern="1200"/>
            <a:t> </a:t>
          </a:r>
          <a:r>
            <a:rPr lang="en-US" sz="1500" kern="1200" err="1"/>
            <a:t>Performans</a:t>
          </a:r>
          <a:r>
            <a:rPr lang="en-US" sz="1500" kern="1200"/>
            <a:t> </a:t>
          </a:r>
          <a:r>
            <a:rPr lang="en-US" sz="1500" kern="1200" err="1"/>
            <a:t>İzleme</a:t>
          </a:r>
          <a:r>
            <a:rPr lang="en-US" sz="1500" kern="1200"/>
            <a:t> (</a:t>
          </a:r>
          <a:r>
            <a:rPr lang="tr-TR" sz="1500" kern="1200"/>
            <a:t> </a:t>
          </a:r>
          <a:r>
            <a:rPr lang="en-US" sz="1500" kern="1200" err="1"/>
            <a:t>Anlık</a:t>
          </a:r>
          <a:r>
            <a:rPr lang="en-US" sz="1500" kern="1200"/>
            <a:t> </a:t>
          </a:r>
          <a:r>
            <a:rPr lang="en-US" sz="1500" kern="1200" err="1"/>
            <a:t>Performans</a:t>
          </a:r>
          <a:r>
            <a:rPr lang="en-US" sz="1500" kern="1200"/>
            <a:t> </a:t>
          </a:r>
          <a:r>
            <a:rPr lang="en-US" sz="1500" kern="1200" err="1"/>
            <a:t>Takibi</a:t>
          </a:r>
          <a:r>
            <a:rPr lang="tr-TR" sz="1500" kern="1200"/>
            <a:t> </a:t>
          </a:r>
          <a:r>
            <a:rPr lang="en-US" sz="1500" kern="1200"/>
            <a:t>)</a:t>
          </a:r>
        </a:p>
      </dsp:txBody>
      <dsp:txXfrm>
        <a:off x="582066" y="3780250"/>
        <a:ext cx="7217402" cy="503953"/>
      </dsp:txXfrm>
    </dsp:sp>
    <dsp:sp modelId="{884FAE6A-1D34-4FAE-9E36-AF70013008BE}">
      <dsp:nvSpPr>
        <dsp:cNvPr id="0" name=""/>
        <dsp:cNvSpPr/>
      </dsp:nvSpPr>
      <dsp:spPr>
        <a:xfrm>
          <a:off x="0" y="4410191"/>
          <a:ext cx="7799469" cy="50395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FF464-2079-429C-853C-95C7E743549F}">
      <dsp:nvSpPr>
        <dsp:cNvPr id="0" name=""/>
        <dsp:cNvSpPr/>
      </dsp:nvSpPr>
      <dsp:spPr>
        <a:xfrm>
          <a:off x="152445" y="4523581"/>
          <a:ext cx="277174" cy="277174"/>
        </a:xfrm>
        <a:prstGeom prst="rect">
          <a:avLst/>
        </a:prstGeom>
        <a:blipFill>
          <a:blip xmlns:r="http://schemas.openxmlformats.org/officeDocument/2006/relationships">
            <a:extLs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81DEA8-3F7E-4E22-AEED-39FCCAA8936B}">
      <dsp:nvSpPr>
        <dsp:cNvPr id="0" name=""/>
        <dsp:cNvSpPr/>
      </dsp:nvSpPr>
      <dsp:spPr>
        <a:xfrm>
          <a:off x="582066" y="4360723"/>
          <a:ext cx="7217402" cy="503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35" tIns="53335" rIns="53335" bIns="53335" numCol="1" spcCol="1270" anchor="ctr" anchorCtr="0">
          <a:noAutofit/>
        </a:bodyPr>
        <a:lstStyle/>
        <a:p>
          <a:pPr marL="0" lvl="0" indent="0" algn="l" defTabSz="666750">
            <a:lnSpc>
              <a:spcPct val="100000"/>
            </a:lnSpc>
            <a:spcBef>
              <a:spcPct val="0"/>
            </a:spcBef>
            <a:spcAft>
              <a:spcPct val="35000"/>
            </a:spcAft>
            <a:buNone/>
          </a:pPr>
          <a:r>
            <a:rPr lang="en-US" sz="1500" kern="1200"/>
            <a:t>• Ergonomi ve hareket ekonomisi iyileştirmeleri</a:t>
          </a:r>
        </a:p>
      </dsp:txBody>
      <dsp:txXfrm>
        <a:off x="582066" y="4360723"/>
        <a:ext cx="7217402" cy="50395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074C2-13D6-4E50-A060-45B92893C42C}">
      <dsp:nvSpPr>
        <dsp:cNvPr id="0" name=""/>
        <dsp:cNvSpPr/>
      </dsp:nvSpPr>
      <dsp:spPr>
        <a:xfrm>
          <a:off x="0" y="3863"/>
          <a:ext cx="7846142" cy="8229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31C0AF-9599-48E0-A15D-064F258F13FA}">
      <dsp:nvSpPr>
        <dsp:cNvPr id="0" name=""/>
        <dsp:cNvSpPr/>
      </dsp:nvSpPr>
      <dsp:spPr>
        <a:xfrm>
          <a:off x="248949" y="189032"/>
          <a:ext cx="452635" cy="4526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CCA873-E223-444C-90DA-0EC1939CFAEF}">
      <dsp:nvSpPr>
        <dsp:cNvPr id="0" name=""/>
        <dsp:cNvSpPr/>
      </dsp:nvSpPr>
      <dsp:spPr>
        <a:xfrm>
          <a:off x="950534" y="3863"/>
          <a:ext cx="6895607" cy="822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8" tIns="87098" rIns="87098" bIns="87098" numCol="1" spcCol="1270" anchor="ctr" anchorCtr="0">
          <a:noAutofit/>
        </a:bodyPr>
        <a:lstStyle/>
        <a:p>
          <a:pPr marL="0" lvl="0" indent="0" algn="l" defTabSz="844550">
            <a:lnSpc>
              <a:spcPct val="100000"/>
            </a:lnSpc>
            <a:spcBef>
              <a:spcPct val="0"/>
            </a:spcBef>
            <a:spcAft>
              <a:spcPct val="35000"/>
            </a:spcAft>
            <a:buNone/>
          </a:pPr>
          <a:r>
            <a:rPr lang="en-US" sz="1900" kern="1200"/>
            <a:t>• KPI </a:t>
          </a:r>
          <a:r>
            <a:rPr lang="en-US" sz="1900" kern="1200" err="1"/>
            <a:t>ve</a:t>
          </a:r>
          <a:r>
            <a:rPr lang="en-US" sz="1900" kern="1200"/>
            <a:t> OEE </a:t>
          </a:r>
          <a:r>
            <a:rPr lang="en-US" sz="1900" kern="1200" err="1"/>
            <a:t>tabanlı</a:t>
          </a:r>
          <a:r>
            <a:rPr lang="en-US" sz="1900" kern="1200"/>
            <a:t> </a:t>
          </a:r>
          <a:r>
            <a:rPr lang="en-US" sz="1900" kern="1200" err="1"/>
            <a:t>performans</a:t>
          </a:r>
          <a:r>
            <a:rPr lang="en-US" sz="1900" kern="1200"/>
            <a:t> </a:t>
          </a:r>
          <a:r>
            <a:rPr lang="en-US" sz="1900" kern="1200" err="1"/>
            <a:t>ölçümü</a:t>
          </a:r>
          <a:endParaRPr lang="en-US" sz="1900" kern="1200"/>
        </a:p>
      </dsp:txBody>
      <dsp:txXfrm>
        <a:off x="950534" y="3863"/>
        <a:ext cx="6895607" cy="822973"/>
      </dsp:txXfrm>
    </dsp:sp>
    <dsp:sp modelId="{79D1F139-17E9-42AE-8587-95A8A7931DFF}">
      <dsp:nvSpPr>
        <dsp:cNvPr id="0" name=""/>
        <dsp:cNvSpPr/>
      </dsp:nvSpPr>
      <dsp:spPr>
        <a:xfrm>
          <a:off x="0" y="1032580"/>
          <a:ext cx="7846142" cy="8229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3E80FB-10F0-4CC2-814F-1FD60BC8F02E}">
      <dsp:nvSpPr>
        <dsp:cNvPr id="0" name=""/>
        <dsp:cNvSpPr/>
      </dsp:nvSpPr>
      <dsp:spPr>
        <a:xfrm>
          <a:off x="248949" y="1217750"/>
          <a:ext cx="452635" cy="4526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859FBF-BBB0-4EFE-B1A4-F44072D3FDA0}">
      <dsp:nvSpPr>
        <dsp:cNvPr id="0" name=""/>
        <dsp:cNvSpPr/>
      </dsp:nvSpPr>
      <dsp:spPr>
        <a:xfrm>
          <a:off x="950534" y="1032580"/>
          <a:ext cx="6895607" cy="822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8" tIns="87098" rIns="87098" bIns="87098" numCol="1" spcCol="1270" anchor="ctr" anchorCtr="0">
          <a:noAutofit/>
        </a:bodyPr>
        <a:lstStyle/>
        <a:p>
          <a:pPr marL="0" lvl="0" indent="0" algn="l" defTabSz="844550">
            <a:lnSpc>
              <a:spcPct val="100000"/>
            </a:lnSpc>
            <a:spcBef>
              <a:spcPct val="0"/>
            </a:spcBef>
            <a:spcAft>
              <a:spcPct val="35000"/>
            </a:spcAft>
            <a:buNone/>
          </a:pPr>
          <a:r>
            <a:rPr lang="en-US" sz="1900" kern="1200"/>
            <a:t>• Gerçek zamanlı dashboard ve veri izleme</a:t>
          </a:r>
        </a:p>
      </dsp:txBody>
      <dsp:txXfrm>
        <a:off x="950534" y="1032580"/>
        <a:ext cx="6895607" cy="822973"/>
      </dsp:txXfrm>
    </dsp:sp>
    <dsp:sp modelId="{5E0188E0-C1FA-4670-B19A-167282A0D22A}">
      <dsp:nvSpPr>
        <dsp:cNvPr id="0" name=""/>
        <dsp:cNvSpPr/>
      </dsp:nvSpPr>
      <dsp:spPr>
        <a:xfrm>
          <a:off x="0" y="2061298"/>
          <a:ext cx="7846142" cy="8229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1959FC-356A-4793-9021-FB2068EF4A92}">
      <dsp:nvSpPr>
        <dsp:cNvPr id="0" name=""/>
        <dsp:cNvSpPr/>
      </dsp:nvSpPr>
      <dsp:spPr>
        <a:xfrm>
          <a:off x="248949" y="2246467"/>
          <a:ext cx="452635" cy="4526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686E62-A0AB-4E92-A43F-942C648F4E77}">
      <dsp:nvSpPr>
        <dsp:cNvPr id="0" name=""/>
        <dsp:cNvSpPr/>
      </dsp:nvSpPr>
      <dsp:spPr>
        <a:xfrm>
          <a:off x="950534" y="2061298"/>
          <a:ext cx="6895607" cy="822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8" tIns="87098" rIns="87098" bIns="87098" numCol="1" spcCol="1270" anchor="ctr" anchorCtr="0">
          <a:noAutofit/>
        </a:bodyPr>
        <a:lstStyle/>
        <a:p>
          <a:pPr marL="0" lvl="0" indent="0" algn="l" defTabSz="844550">
            <a:lnSpc>
              <a:spcPct val="100000"/>
            </a:lnSpc>
            <a:spcBef>
              <a:spcPct val="0"/>
            </a:spcBef>
            <a:spcAft>
              <a:spcPct val="35000"/>
            </a:spcAft>
            <a:buNone/>
          </a:pPr>
          <a:r>
            <a:rPr lang="en-US" sz="1900" kern="1200"/>
            <a:t>• Duruş ve kayıp analizi (Loss Analysis)</a:t>
          </a:r>
        </a:p>
      </dsp:txBody>
      <dsp:txXfrm>
        <a:off x="950534" y="2061298"/>
        <a:ext cx="6895607" cy="822973"/>
      </dsp:txXfrm>
    </dsp:sp>
    <dsp:sp modelId="{CF0D78D6-0C8B-49E3-AE64-23F4C6E04DF2}">
      <dsp:nvSpPr>
        <dsp:cNvPr id="0" name=""/>
        <dsp:cNvSpPr/>
      </dsp:nvSpPr>
      <dsp:spPr>
        <a:xfrm>
          <a:off x="0" y="3090015"/>
          <a:ext cx="7846142" cy="8229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8AC6F8-B4E6-4591-97CA-8652D276D05E}">
      <dsp:nvSpPr>
        <dsp:cNvPr id="0" name=""/>
        <dsp:cNvSpPr/>
      </dsp:nvSpPr>
      <dsp:spPr>
        <a:xfrm>
          <a:off x="248949" y="3275184"/>
          <a:ext cx="452635" cy="4526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A115B7-81E4-4E06-9A2F-64DDB6AF3B88}">
      <dsp:nvSpPr>
        <dsp:cNvPr id="0" name=""/>
        <dsp:cNvSpPr/>
      </dsp:nvSpPr>
      <dsp:spPr>
        <a:xfrm>
          <a:off x="950534" y="3090015"/>
          <a:ext cx="6895607" cy="822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8" tIns="87098" rIns="87098" bIns="87098" numCol="1" spcCol="1270" anchor="ctr" anchorCtr="0">
          <a:noAutofit/>
        </a:bodyPr>
        <a:lstStyle/>
        <a:p>
          <a:pPr marL="0" lvl="0" indent="0" algn="l" defTabSz="844550">
            <a:lnSpc>
              <a:spcPct val="100000"/>
            </a:lnSpc>
            <a:spcBef>
              <a:spcPct val="0"/>
            </a:spcBef>
            <a:spcAft>
              <a:spcPct val="35000"/>
            </a:spcAft>
            <a:buNone/>
          </a:pPr>
          <a:r>
            <a:rPr lang="en-US" sz="1900" kern="1200"/>
            <a:t>• İstatistiksel Proses Kontrol (SPC)</a:t>
          </a:r>
        </a:p>
      </dsp:txBody>
      <dsp:txXfrm>
        <a:off x="950534" y="3090015"/>
        <a:ext cx="6895607" cy="822973"/>
      </dsp:txXfrm>
    </dsp:sp>
    <dsp:sp modelId="{607715F1-DA4A-4D89-9D4F-E873236C3A7A}">
      <dsp:nvSpPr>
        <dsp:cNvPr id="0" name=""/>
        <dsp:cNvSpPr/>
      </dsp:nvSpPr>
      <dsp:spPr>
        <a:xfrm>
          <a:off x="0" y="4118732"/>
          <a:ext cx="7846142" cy="8229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AC6D7F-9D13-4B4A-AC3F-6B9B69F7E58F}">
      <dsp:nvSpPr>
        <dsp:cNvPr id="0" name=""/>
        <dsp:cNvSpPr/>
      </dsp:nvSpPr>
      <dsp:spPr>
        <a:xfrm>
          <a:off x="248949" y="4303901"/>
          <a:ext cx="452635" cy="4526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74F64E-6BF3-4815-954B-5B77076957EE}">
      <dsp:nvSpPr>
        <dsp:cNvPr id="0" name=""/>
        <dsp:cNvSpPr/>
      </dsp:nvSpPr>
      <dsp:spPr>
        <a:xfrm>
          <a:off x="950534" y="4118732"/>
          <a:ext cx="6895607" cy="822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8" tIns="87098" rIns="87098" bIns="87098" numCol="1" spcCol="1270" anchor="ctr" anchorCtr="0">
          <a:noAutofit/>
        </a:bodyPr>
        <a:lstStyle/>
        <a:p>
          <a:pPr marL="0" lvl="0" indent="0" algn="l" defTabSz="844550">
            <a:lnSpc>
              <a:spcPct val="100000"/>
            </a:lnSpc>
            <a:spcBef>
              <a:spcPct val="0"/>
            </a:spcBef>
            <a:spcAft>
              <a:spcPct val="35000"/>
            </a:spcAft>
            <a:buNone/>
          </a:pPr>
          <a:r>
            <a:rPr lang="en-US" sz="1900" kern="1200"/>
            <a:t>• Six Sigma ve hata maliyeti azaltma çalışmaları</a:t>
          </a:r>
        </a:p>
      </dsp:txBody>
      <dsp:txXfrm>
        <a:off x="950534" y="4118732"/>
        <a:ext cx="6895607" cy="8229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7C9C9-88BA-4865-9A03-418A82683842}">
      <dsp:nvSpPr>
        <dsp:cNvPr id="0" name=""/>
        <dsp:cNvSpPr/>
      </dsp:nvSpPr>
      <dsp:spPr>
        <a:xfrm>
          <a:off x="0" y="3825"/>
          <a:ext cx="7855975" cy="814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D2A74-3281-4A15-8747-D88565DFFF60}">
      <dsp:nvSpPr>
        <dsp:cNvPr id="0" name=""/>
        <dsp:cNvSpPr/>
      </dsp:nvSpPr>
      <dsp:spPr>
        <a:xfrm>
          <a:off x="246477" y="187155"/>
          <a:ext cx="448141" cy="4481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452D02-C4E8-4A18-B469-C09EFF5E4557}">
      <dsp:nvSpPr>
        <dsp:cNvPr id="0" name=""/>
        <dsp:cNvSpPr/>
      </dsp:nvSpPr>
      <dsp:spPr>
        <a:xfrm>
          <a:off x="941096" y="3825"/>
          <a:ext cx="6914878" cy="814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33" tIns="86233" rIns="86233" bIns="86233" numCol="1" spcCol="1270" anchor="ctr" anchorCtr="0">
          <a:noAutofit/>
        </a:bodyPr>
        <a:lstStyle/>
        <a:p>
          <a:pPr marL="0" lvl="0" indent="0" algn="l" defTabSz="844550">
            <a:lnSpc>
              <a:spcPct val="100000"/>
            </a:lnSpc>
            <a:spcBef>
              <a:spcPct val="0"/>
            </a:spcBef>
            <a:spcAft>
              <a:spcPct val="35000"/>
            </a:spcAft>
            <a:buNone/>
          </a:pPr>
          <a:r>
            <a:rPr lang="en-US" sz="1900" kern="1200"/>
            <a:t>• Birim maliyet modelleme ve maliyet kırılım analizi</a:t>
          </a:r>
        </a:p>
      </dsp:txBody>
      <dsp:txXfrm>
        <a:off x="941096" y="3825"/>
        <a:ext cx="6914878" cy="814802"/>
      </dsp:txXfrm>
    </dsp:sp>
    <dsp:sp modelId="{039DA719-44A5-4AB6-9122-C83C79F0B312}">
      <dsp:nvSpPr>
        <dsp:cNvPr id="0" name=""/>
        <dsp:cNvSpPr/>
      </dsp:nvSpPr>
      <dsp:spPr>
        <a:xfrm>
          <a:off x="0" y="1022327"/>
          <a:ext cx="7855975" cy="814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B7D150-B487-4C18-AFF1-844D4528C432}">
      <dsp:nvSpPr>
        <dsp:cNvPr id="0" name=""/>
        <dsp:cNvSpPr/>
      </dsp:nvSpPr>
      <dsp:spPr>
        <a:xfrm>
          <a:off x="246477" y="1205658"/>
          <a:ext cx="448141" cy="4481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70A1D0-664F-47D0-8425-81145164A4E7}">
      <dsp:nvSpPr>
        <dsp:cNvPr id="0" name=""/>
        <dsp:cNvSpPr/>
      </dsp:nvSpPr>
      <dsp:spPr>
        <a:xfrm>
          <a:off x="941096" y="1022327"/>
          <a:ext cx="6914878" cy="814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33" tIns="86233" rIns="86233" bIns="86233" numCol="1" spcCol="1270" anchor="ctr" anchorCtr="0">
          <a:noAutofit/>
        </a:bodyPr>
        <a:lstStyle/>
        <a:p>
          <a:pPr marL="0" lvl="0" indent="0" algn="l" defTabSz="844550">
            <a:lnSpc>
              <a:spcPct val="100000"/>
            </a:lnSpc>
            <a:spcBef>
              <a:spcPct val="0"/>
            </a:spcBef>
            <a:spcAft>
              <a:spcPct val="35000"/>
            </a:spcAft>
            <a:buNone/>
          </a:pPr>
          <a:r>
            <a:rPr lang="en-US" sz="1900" kern="1200"/>
            <a:t>• Faaliyet tabanlı maliyetleme (ABC Costing)</a:t>
          </a:r>
        </a:p>
      </dsp:txBody>
      <dsp:txXfrm>
        <a:off x="941096" y="1022327"/>
        <a:ext cx="6914878" cy="814802"/>
      </dsp:txXfrm>
    </dsp:sp>
    <dsp:sp modelId="{BA4782F8-63A5-4A9C-AFC3-FE3C4D93D773}">
      <dsp:nvSpPr>
        <dsp:cNvPr id="0" name=""/>
        <dsp:cNvSpPr/>
      </dsp:nvSpPr>
      <dsp:spPr>
        <a:xfrm>
          <a:off x="0" y="2040830"/>
          <a:ext cx="7855975" cy="814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586CA4-CAD9-4202-9B23-07575929FA29}">
      <dsp:nvSpPr>
        <dsp:cNvPr id="0" name=""/>
        <dsp:cNvSpPr/>
      </dsp:nvSpPr>
      <dsp:spPr>
        <a:xfrm>
          <a:off x="246477" y="2224160"/>
          <a:ext cx="448141" cy="4481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E7BE57-3DED-4312-A30D-B0F73E98F525}">
      <dsp:nvSpPr>
        <dsp:cNvPr id="0" name=""/>
        <dsp:cNvSpPr/>
      </dsp:nvSpPr>
      <dsp:spPr>
        <a:xfrm>
          <a:off x="941096" y="2040830"/>
          <a:ext cx="6914878" cy="814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33" tIns="86233" rIns="86233" bIns="86233" numCol="1" spcCol="1270" anchor="ctr" anchorCtr="0">
          <a:noAutofit/>
        </a:bodyPr>
        <a:lstStyle/>
        <a:p>
          <a:pPr marL="0" lvl="0" indent="0" algn="l" defTabSz="844550">
            <a:lnSpc>
              <a:spcPct val="100000"/>
            </a:lnSpc>
            <a:spcBef>
              <a:spcPct val="0"/>
            </a:spcBef>
            <a:spcAft>
              <a:spcPct val="35000"/>
            </a:spcAft>
            <a:buNone/>
          </a:pPr>
          <a:r>
            <a:rPr lang="en-US" sz="1900" kern="1200"/>
            <a:t>• Kârlılık ve ürün bazlı marj analizi</a:t>
          </a:r>
        </a:p>
      </dsp:txBody>
      <dsp:txXfrm>
        <a:off x="941096" y="2040830"/>
        <a:ext cx="6914878" cy="814802"/>
      </dsp:txXfrm>
    </dsp:sp>
    <dsp:sp modelId="{25AEC1F6-C758-45EF-8F5C-1CF75E894137}">
      <dsp:nvSpPr>
        <dsp:cNvPr id="0" name=""/>
        <dsp:cNvSpPr/>
      </dsp:nvSpPr>
      <dsp:spPr>
        <a:xfrm>
          <a:off x="0" y="3059333"/>
          <a:ext cx="7855975" cy="814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868D05-2E59-4982-99C0-BA997FE13D31}">
      <dsp:nvSpPr>
        <dsp:cNvPr id="0" name=""/>
        <dsp:cNvSpPr/>
      </dsp:nvSpPr>
      <dsp:spPr>
        <a:xfrm>
          <a:off x="246477" y="3242663"/>
          <a:ext cx="448141" cy="4481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948A83-AEF2-4FD6-8695-561F57F0F95F}">
      <dsp:nvSpPr>
        <dsp:cNvPr id="0" name=""/>
        <dsp:cNvSpPr/>
      </dsp:nvSpPr>
      <dsp:spPr>
        <a:xfrm>
          <a:off x="941096" y="3059333"/>
          <a:ext cx="6914878" cy="814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33" tIns="86233" rIns="86233" bIns="86233" numCol="1" spcCol="1270" anchor="ctr" anchorCtr="0">
          <a:noAutofit/>
        </a:bodyPr>
        <a:lstStyle/>
        <a:p>
          <a:pPr marL="0" lvl="0" indent="0" algn="l" defTabSz="844550">
            <a:lnSpc>
              <a:spcPct val="100000"/>
            </a:lnSpc>
            <a:spcBef>
              <a:spcPct val="0"/>
            </a:spcBef>
            <a:spcAft>
              <a:spcPct val="35000"/>
            </a:spcAft>
            <a:buNone/>
          </a:pPr>
          <a:r>
            <a:rPr lang="en-US" sz="1900" kern="1200"/>
            <a:t>• Break-even ve hedef maliyetleme (Target Costing)</a:t>
          </a:r>
        </a:p>
      </dsp:txBody>
      <dsp:txXfrm>
        <a:off x="941096" y="3059333"/>
        <a:ext cx="6914878" cy="814802"/>
      </dsp:txXfrm>
    </dsp:sp>
    <dsp:sp modelId="{3004DB43-C0E8-474C-BFFE-ADD970662940}">
      <dsp:nvSpPr>
        <dsp:cNvPr id="0" name=""/>
        <dsp:cNvSpPr/>
      </dsp:nvSpPr>
      <dsp:spPr>
        <a:xfrm>
          <a:off x="0" y="4077835"/>
          <a:ext cx="7855975" cy="814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C4E965-9B7E-408E-AD6E-B82D63C7445E}">
      <dsp:nvSpPr>
        <dsp:cNvPr id="0" name=""/>
        <dsp:cNvSpPr/>
      </dsp:nvSpPr>
      <dsp:spPr>
        <a:xfrm>
          <a:off x="246477" y="4261166"/>
          <a:ext cx="448141" cy="4481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E675F7-5AD1-422E-AB2E-E57A4FC1938B}">
      <dsp:nvSpPr>
        <dsp:cNvPr id="0" name=""/>
        <dsp:cNvSpPr/>
      </dsp:nvSpPr>
      <dsp:spPr>
        <a:xfrm>
          <a:off x="941096" y="4077835"/>
          <a:ext cx="6914878" cy="814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33" tIns="86233" rIns="86233" bIns="86233" numCol="1" spcCol="1270" anchor="ctr" anchorCtr="0">
          <a:noAutofit/>
        </a:bodyPr>
        <a:lstStyle/>
        <a:p>
          <a:pPr marL="0" lvl="0" indent="0" algn="l" defTabSz="844550">
            <a:lnSpc>
              <a:spcPct val="100000"/>
            </a:lnSpc>
            <a:spcBef>
              <a:spcPct val="0"/>
            </a:spcBef>
            <a:spcAft>
              <a:spcPct val="35000"/>
            </a:spcAft>
            <a:buNone/>
          </a:pPr>
          <a:r>
            <a:rPr lang="en-US" sz="1900" kern="1200"/>
            <a:t>• Senaryo ve duyarlılık analizleri</a:t>
          </a:r>
        </a:p>
      </dsp:txBody>
      <dsp:txXfrm>
        <a:off x="941096" y="4077835"/>
        <a:ext cx="6914878" cy="8148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8E6FF-BAFB-4EEE-9DD5-93731E1A2C12}">
      <dsp:nvSpPr>
        <dsp:cNvPr id="0" name=""/>
        <dsp:cNvSpPr/>
      </dsp:nvSpPr>
      <dsp:spPr>
        <a:xfrm>
          <a:off x="0" y="1154"/>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8FBA8-8C7A-447F-86DC-54B8BD2F3CDB}">
      <dsp:nvSpPr>
        <dsp:cNvPr id="0" name=""/>
        <dsp:cNvSpPr/>
      </dsp:nvSpPr>
      <dsp:spPr>
        <a:xfrm>
          <a:off x="113825" y="85817"/>
          <a:ext cx="206956" cy="20695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5566CE-ADC9-4C13-8982-2753CAA861E1}">
      <dsp:nvSpPr>
        <dsp:cNvPr id="0" name=""/>
        <dsp:cNvSpPr/>
      </dsp:nvSpPr>
      <dsp:spPr>
        <a:xfrm>
          <a:off x="434607" y="1154"/>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kern="1200" err="1"/>
            <a:t>Linear</a:t>
          </a:r>
          <a:r>
            <a:rPr lang="tr-TR" sz="1500" kern="1200"/>
            <a:t> / </a:t>
          </a:r>
          <a:r>
            <a:rPr lang="tr-TR" sz="1500" kern="1200" err="1"/>
            <a:t>Integer</a:t>
          </a:r>
          <a:r>
            <a:rPr lang="tr-TR" sz="1500" kern="1200"/>
            <a:t> Programming (LP – MIP): üretim, kapasite, maliyet minimizasyonu</a:t>
          </a:r>
        </a:p>
      </dsp:txBody>
      <dsp:txXfrm>
        <a:off x="434607" y="1154"/>
        <a:ext cx="7469872" cy="376283"/>
      </dsp:txXfrm>
    </dsp:sp>
    <dsp:sp modelId="{69ADA6C1-B549-465B-A858-8302ACE99514}">
      <dsp:nvSpPr>
        <dsp:cNvPr id="0" name=""/>
        <dsp:cNvSpPr/>
      </dsp:nvSpPr>
      <dsp:spPr>
        <a:xfrm>
          <a:off x="0" y="471508"/>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A2D3DE-C70E-48D5-9763-4B9AA1650E5E}">
      <dsp:nvSpPr>
        <dsp:cNvPr id="0" name=""/>
        <dsp:cNvSpPr/>
      </dsp:nvSpPr>
      <dsp:spPr>
        <a:xfrm>
          <a:off x="113825" y="556172"/>
          <a:ext cx="206956" cy="206956"/>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A4C87-74B5-420E-88E4-B564D2F963F4}">
      <dsp:nvSpPr>
        <dsp:cNvPr id="0" name=""/>
        <dsp:cNvSpPr/>
      </dsp:nvSpPr>
      <dsp:spPr>
        <a:xfrm>
          <a:off x="434607" y="471508"/>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Tamsayılı Programlama (MIP – Mixed Integer Programming / Tamsayılı Optimizasyon)</a:t>
          </a:r>
        </a:p>
      </dsp:txBody>
      <dsp:txXfrm>
        <a:off x="434607" y="471508"/>
        <a:ext cx="7469872" cy="376283"/>
      </dsp:txXfrm>
    </dsp:sp>
    <dsp:sp modelId="{BB07AF9F-1199-4CB3-B6AB-FB99B1618B60}">
      <dsp:nvSpPr>
        <dsp:cNvPr id="0" name=""/>
        <dsp:cNvSpPr/>
      </dsp:nvSpPr>
      <dsp:spPr>
        <a:xfrm>
          <a:off x="0" y="941863"/>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840520-4E49-4772-995C-2C3367902545}">
      <dsp:nvSpPr>
        <dsp:cNvPr id="0" name=""/>
        <dsp:cNvSpPr/>
      </dsp:nvSpPr>
      <dsp:spPr>
        <a:xfrm>
          <a:off x="113825" y="1026527"/>
          <a:ext cx="206956" cy="206956"/>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55F334-F60B-45AD-937A-21F119A5109A}">
      <dsp:nvSpPr>
        <dsp:cNvPr id="0" name=""/>
        <dsp:cNvSpPr/>
      </dsp:nvSpPr>
      <dsp:spPr>
        <a:xfrm>
          <a:off x="434607" y="941863"/>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a:t>
          </a:r>
          <a:r>
            <a:rPr lang="tr-TR" sz="1500" kern="1200" err="1"/>
            <a:t>Nonlinear</a:t>
          </a:r>
          <a:r>
            <a:rPr lang="tr-TR" sz="1500" kern="1200"/>
            <a:t> &amp; </a:t>
          </a:r>
          <a:r>
            <a:rPr lang="tr-TR" sz="1500" kern="1200" err="1"/>
            <a:t>Goal</a:t>
          </a:r>
          <a:r>
            <a:rPr lang="tr-TR" sz="1500" kern="1200"/>
            <a:t> Programming: çok amaçlı ve karmaşık kısıtlı problemler</a:t>
          </a:r>
        </a:p>
      </dsp:txBody>
      <dsp:txXfrm>
        <a:off x="434607" y="941863"/>
        <a:ext cx="7469872" cy="376283"/>
      </dsp:txXfrm>
    </dsp:sp>
    <dsp:sp modelId="{6DAE712A-1BB7-4A91-A6F8-E3058DEE8FC0}">
      <dsp:nvSpPr>
        <dsp:cNvPr id="0" name=""/>
        <dsp:cNvSpPr/>
      </dsp:nvSpPr>
      <dsp:spPr>
        <a:xfrm>
          <a:off x="0" y="1412218"/>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E829D5-9FDC-4C52-83D0-F15370C6C3AC}">
      <dsp:nvSpPr>
        <dsp:cNvPr id="0" name=""/>
        <dsp:cNvSpPr/>
      </dsp:nvSpPr>
      <dsp:spPr>
        <a:xfrm>
          <a:off x="113825" y="1496882"/>
          <a:ext cx="206956" cy="206956"/>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A9FA46-533F-4990-9E18-139FBAAE6F6F}">
      <dsp:nvSpPr>
        <dsp:cNvPr id="0" name=""/>
        <dsp:cNvSpPr/>
      </dsp:nvSpPr>
      <dsp:spPr>
        <a:xfrm>
          <a:off x="434607" y="1412218"/>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Network Flow &amp; Rota Modelleri: dağıtım, taşıma ve ağ optimizasyonu</a:t>
          </a:r>
        </a:p>
      </dsp:txBody>
      <dsp:txXfrm>
        <a:off x="434607" y="1412218"/>
        <a:ext cx="7469872" cy="376283"/>
      </dsp:txXfrm>
    </dsp:sp>
    <dsp:sp modelId="{1683A04F-C1B6-4E62-AFFF-B444FB4B3022}">
      <dsp:nvSpPr>
        <dsp:cNvPr id="0" name=""/>
        <dsp:cNvSpPr/>
      </dsp:nvSpPr>
      <dsp:spPr>
        <a:xfrm>
          <a:off x="0" y="1882573"/>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3D6E94-2C84-4FFC-8822-73B8353A1ADA}">
      <dsp:nvSpPr>
        <dsp:cNvPr id="0" name=""/>
        <dsp:cNvSpPr/>
      </dsp:nvSpPr>
      <dsp:spPr>
        <a:xfrm>
          <a:off x="113825" y="1967237"/>
          <a:ext cx="206956" cy="206956"/>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32C16C-29C3-40D6-A309-45103E9E8250}">
      <dsp:nvSpPr>
        <dsp:cNvPr id="0" name=""/>
        <dsp:cNvSpPr/>
      </dsp:nvSpPr>
      <dsp:spPr>
        <a:xfrm>
          <a:off x="434607" y="1882573"/>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Simulation &amp; Digital Twin: senaryo testleri ve risk analizi</a:t>
          </a:r>
        </a:p>
      </dsp:txBody>
      <dsp:txXfrm>
        <a:off x="434607" y="1882573"/>
        <a:ext cx="7469872" cy="376283"/>
      </dsp:txXfrm>
    </dsp:sp>
    <dsp:sp modelId="{A985A40D-88F2-43D6-95E6-9CE62629C171}">
      <dsp:nvSpPr>
        <dsp:cNvPr id="0" name=""/>
        <dsp:cNvSpPr/>
      </dsp:nvSpPr>
      <dsp:spPr>
        <a:xfrm>
          <a:off x="0" y="2352928"/>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FD8156-4884-4B41-A082-B905BB7C7CB4}">
      <dsp:nvSpPr>
        <dsp:cNvPr id="0" name=""/>
        <dsp:cNvSpPr/>
      </dsp:nvSpPr>
      <dsp:spPr>
        <a:xfrm>
          <a:off x="113825" y="2437592"/>
          <a:ext cx="206956" cy="206956"/>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67C884-43FA-4FBB-9FE5-0B39189E296A}">
      <dsp:nvSpPr>
        <dsp:cNvPr id="0" name=""/>
        <dsp:cNvSpPr/>
      </dsp:nvSpPr>
      <dsp:spPr>
        <a:xfrm>
          <a:off x="434607" y="2341075"/>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Heuristics / Metaheuristics (GA, SA vb.): büyük ölçekli NP-zor problemler</a:t>
          </a:r>
        </a:p>
      </dsp:txBody>
      <dsp:txXfrm>
        <a:off x="434607" y="2341075"/>
        <a:ext cx="7469872" cy="376283"/>
      </dsp:txXfrm>
    </dsp:sp>
    <dsp:sp modelId="{ABE0D1CC-DA33-488A-BA46-CE081235B53B}">
      <dsp:nvSpPr>
        <dsp:cNvPr id="0" name=""/>
        <dsp:cNvSpPr/>
      </dsp:nvSpPr>
      <dsp:spPr>
        <a:xfrm>
          <a:off x="0" y="2823283"/>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1286FF-8AE5-41BC-B0FC-F299C7E0A34C}">
      <dsp:nvSpPr>
        <dsp:cNvPr id="0" name=""/>
        <dsp:cNvSpPr/>
      </dsp:nvSpPr>
      <dsp:spPr>
        <a:xfrm>
          <a:off x="113825" y="2907947"/>
          <a:ext cx="206956" cy="206956"/>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957AB4-EC3B-43B4-BE19-D97F05ECFF2D}">
      <dsp:nvSpPr>
        <dsp:cNvPr id="0" name=""/>
        <dsp:cNvSpPr/>
      </dsp:nvSpPr>
      <dsp:spPr>
        <a:xfrm>
          <a:off x="434607" y="2823283"/>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Monte Carlo &amp; Stokastik modeller: belirsizlik altında karar verme</a:t>
          </a:r>
        </a:p>
      </dsp:txBody>
      <dsp:txXfrm>
        <a:off x="434607" y="2823283"/>
        <a:ext cx="7469872" cy="376283"/>
      </dsp:txXfrm>
    </dsp:sp>
    <dsp:sp modelId="{E366312A-F266-4C33-AB43-0B3BC700F3C6}">
      <dsp:nvSpPr>
        <dsp:cNvPr id="0" name=""/>
        <dsp:cNvSpPr/>
      </dsp:nvSpPr>
      <dsp:spPr>
        <a:xfrm>
          <a:off x="0" y="3293638"/>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DBEABC-7B47-48FC-A2AC-F1551340D070}">
      <dsp:nvSpPr>
        <dsp:cNvPr id="0" name=""/>
        <dsp:cNvSpPr/>
      </dsp:nvSpPr>
      <dsp:spPr>
        <a:xfrm>
          <a:off x="113825" y="3378302"/>
          <a:ext cx="206956" cy="206956"/>
        </a:xfrm>
        <a:prstGeom prst="rect">
          <a:avLst/>
        </a:prstGeom>
        <a:blipFill>
          <a:blip xmlns:r="http://schemas.openxmlformats.org/officeDocument/2006/relationships">
            <a:extLs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B4EF7D-E18A-4BC8-B414-F33C72CC5B62}">
      <dsp:nvSpPr>
        <dsp:cNvPr id="0" name=""/>
        <dsp:cNvSpPr/>
      </dsp:nvSpPr>
      <dsp:spPr>
        <a:xfrm>
          <a:off x="434607" y="3293638"/>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Çok Kriterli Karar Verme (AHP, TOPSIS vb.): alternatif değerlendirme</a:t>
          </a:r>
        </a:p>
      </dsp:txBody>
      <dsp:txXfrm>
        <a:off x="434607" y="3293638"/>
        <a:ext cx="7469872" cy="376283"/>
      </dsp:txXfrm>
    </dsp:sp>
    <dsp:sp modelId="{55F95FD7-B34A-45CD-99BE-F5C2460F541D}">
      <dsp:nvSpPr>
        <dsp:cNvPr id="0" name=""/>
        <dsp:cNvSpPr/>
      </dsp:nvSpPr>
      <dsp:spPr>
        <a:xfrm>
          <a:off x="0" y="3763993"/>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79BA34-D15D-453F-8FE4-223F2CF61C1A}">
      <dsp:nvSpPr>
        <dsp:cNvPr id="0" name=""/>
        <dsp:cNvSpPr/>
      </dsp:nvSpPr>
      <dsp:spPr>
        <a:xfrm>
          <a:off x="113825" y="3848657"/>
          <a:ext cx="206956" cy="206956"/>
        </a:xfrm>
        <a:prstGeom prst="rect">
          <a:avLst/>
        </a:prstGeom>
        <a:blipFill>
          <a:blip xmlns:r="http://schemas.openxmlformats.org/officeDocument/2006/relationships">
            <a:extLst>
              <a:ext uri="{96DAC541-7B7A-43D3-8B79-37D633B846F1}">
                <asvg:svgBlip xmlns:asvg="http://schemas.microsoft.com/office/drawing/2016/SVG/main" r:embed="rId9"/>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560B7B-4766-461E-AD82-0B77D52B2F41}">
      <dsp:nvSpPr>
        <dsp:cNvPr id="0" name=""/>
        <dsp:cNvSpPr/>
      </dsp:nvSpPr>
      <dsp:spPr>
        <a:xfrm>
          <a:off x="434607" y="3763993"/>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DSS &amp; Dashboard entegrasyonu: modeli operasyonel karara dönüştürme</a:t>
          </a:r>
        </a:p>
      </dsp:txBody>
      <dsp:txXfrm>
        <a:off x="434607" y="3763993"/>
        <a:ext cx="7469872" cy="376283"/>
      </dsp:txXfrm>
    </dsp:sp>
    <dsp:sp modelId="{D26A4E56-86C3-43AB-8E8D-569148496AD6}">
      <dsp:nvSpPr>
        <dsp:cNvPr id="0" name=""/>
        <dsp:cNvSpPr/>
      </dsp:nvSpPr>
      <dsp:spPr>
        <a:xfrm>
          <a:off x="0" y="4234348"/>
          <a:ext cx="7904480" cy="37628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BB899D-4E48-4F64-BC83-64A3B92CBBA4}">
      <dsp:nvSpPr>
        <dsp:cNvPr id="0" name=""/>
        <dsp:cNvSpPr/>
      </dsp:nvSpPr>
      <dsp:spPr>
        <a:xfrm>
          <a:off x="113825" y="4319011"/>
          <a:ext cx="206956" cy="206956"/>
        </a:xfrm>
        <a:prstGeom prst="rect">
          <a:avLst/>
        </a:prstGeom>
        <a:blipFill>
          <a:blip xmlns:r="http://schemas.openxmlformats.org/officeDocument/2006/relationships">
            <a:extLst>
              <a:ext uri="{96DAC541-7B7A-43D3-8B79-37D633B846F1}">
                <asvg:svgBlip xmlns:asvg="http://schemas.microsoft.com/office/drawing/2016/SVG/main" r:embed="rId1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1BE3B7-099B-4453-9513-030DC1A77292}">
      <dsp:nvSpPr>
        <dsp:cNvPr id="0" name=""/>
        <dsp:cNvSpPr/>
      </dsp:nvSpPr>
      <dsp:spPr>
        <a:xfrm>
          <a:off x="434607" y="4234348"/>
          <a:ext cx="7469872" cy="376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3" tIns="39823" rIns="39823" bIns="39823" numCol="1" spcCol="1270" anchor="ctr" anchorCtr="0">
          <a:noAutofit/>
        </a:bodyPr>
        <a:lstStyle/>
        <a:p>
          <a:pPr marL="0" lvl="0" indent="0" algn="l" defTabSz="666750">
            <a:lnSpc>
              <a:spcPct val="100000"/>
            </a:lnSpc>
            <a:spcBef>
              <a:spcPct val="0"/>
            </a:spcBef>
            <a:spcAft>
              <a:spcPct val="35000"/>
            </a:spcAft>
            <a:buNone/>
          </a:pPr>
          <a:r>
            <a:rPr lang="tr-TR" sz="1500" kern="1200"/>
            <a:t>• Karar Destek Sistemleri (DSS – Decision Support Systems / Karar Destek Altyapısı)</a:t>
          </a:r>
        </a:p>
      </dsp:txBody>
      <dsp:txXfrm>
        <a:off x="434607" y="4234348"/>
        <a:ext cx="7469872" cy="37628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9B676-C430-4F11-B00B-BF913A3B01C7}">
      <dsp:nvSpPr>
        <dsp:cNvPr id="0" name=""/>
        <dsp:cNvSpPr/>
      </dsp:nvSpPr>
      <dsp:spPr>
        <a:xfrm>
          <a:off x="0" y="0"/>
          <a:ext cx="7719305" cy="7902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331566-0484-46C9-BB34-D1CCBC3325D0}">
      <dsp:nvSpPr>
        <dsp:cNvPr id="0" name=""/>
        <dsp:cNvSpPr/>
      </dsp:nvSpPr>
      <dsp:spPr>
        <a:xfrm>
          <a:off x="239053" y="181518"/>
          <a:ext cx="434642" cy="4346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E5CB8F-5BCB-4B89-9925-01C1E6EDD076}">
      <dsp:nvSpPr>
        <dsp:cNvPr id="0" name=""/>
        <dsp:cNvSpPr/>
      </dsp:nvSpPr>
      <dsp:spPr>
        <a:xfrm>
          <a:off x="912750" y="3710"/>
          <a:ext cx="6806554" cy="79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636" tIns="83636" rIns="83636" bIns="83636" numCol="1" spcCol="1270" anchor="ctr" anchorCtr="0">
          <a:noAutofit/>
        </a:bodyPr>
        <a:lstStyle/>
        <a:p>
          <a:pPr marL="0" lvl="0" indent="0" algn="l" defTabSz="844550">
            <a:lnSpc>
              <a:spcPct val="100000"/>
            </a:lnSpc>
            <a:spcBef>
              <a:spcPct val="0"/>
            </a:spcBef>
            <a:spcAft>
              <a:spcPct val="35000"/>
            </a:spcAft>
            <a:buNone/>
          </a:pPr>
          <a:r>
            <a:rPr lang="en-US" sz="1900" kern="1200"/>
            <a:t>• </a:t>
          </a:r>
          <a:r>
            <a:rPr lang="en-US" sz="1900" kern="1200" err="1"/>
            <a:t>Tedarikçi</a:t>
          </a:r>
          <a:r>
            <a:rPr lang="en-US" sz="1900" kern="1200"/>
            <a:t> </a:t>
          </a:r>
          <a:r>
            <a:rPr lang="en-US" sz="1900" kern="1200" err="1"/>
            <a:t>Seçimi</a:t>
          </a:r>
          <a:r>
            <a:rPr lang="en-US" sz="1900" kern="1200"/>
            <a:t> (MCDM – Multi Criteria Decision Making / </a:t>
          </a:r>
          <a:r>
            <a:rPr lang="en-US" sz="1900" kern="1200" err="1"/>
            <a:t>Çok</a:t>
          </a:r>
          <a:r>
            <a:rPr lang="en-US" sz="1900" kern="1200"/>
            <a:t> </a:t>
          </a:r>
          <a:r>
            <a:rPr lang="en-US" sz="1900" kern="1200" err="1"/>
            <a:t>Kriterli</a:t>
          </a:r>
          <a:r>
            <a:rPr lang="en-US" sz="1900" kern="1200"/>
            <a:t> Karar Verme)</a:t>
          </a:r>
        </a:p>
      </dsp:txBody>
      <dsp:txXfrm>
        <a:off x="912750" y="3710"/>
        <a:ext cx="6806554" cy="790259"/>
      </dsp:txXfrm>
    </dsp:sp>
    <dsp:sp modelId="{0C97FB71-540B-4222-B251-235FDB80C6FE}">
      <dsp:nvSpPr>
        <dsp:cNvPr id="0" name=""/>
        <dsp:cNvSpPr/>
      </dsp:nvSpPr>
      <dsp:spPr>
        <a:xfrm>
          <a:off x="0" y="991535"/>
          <a:ext cx="7719305" cy="7902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9CFD3-1E58-4B6A-8582-44E40E205112}">
      <dsp:nvSpPr>
        <dsp:cNvPr id="0" name=""/>
        <dsp:cNvSpPr/>
      </dsp:nvSpPr>
      <dsp:spPr>
        <a:xfrm>
          <a:off x="239053" y="1169343"/>
          <a:ext cx="434642" cy="4346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29BED4-FC33-42CB-997A-32AC69A9788B}">
      <dsp:nvSpPr>
        <dsp:cNvPr id="0" name=""/>
        <dsp:cNvSpPr/>
      </dsp:nvSpPr>
      <dsp:spPr>
        <a:xfrm>
          <a:off x="912750" y="991535"/>
          <a:ext cx="6806554" cy="79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636" tIns="83636" rIns="83636" bIns="83636" numCol="1" spcCol="1270" anchor="ctr" anchorCtr="0">
          <a:noAutofit/>
        </a:bodyPr>
        <a:lstStyle/>
        <a:p>
          <a:pPr marL="0" lvl="0" indent="0" algn="l" defTabSz="844550">
            <a:lnSpc>
              <a:spcPct val="100000"/>
            </a:lnSpc>
            <a:spcBef>
              <a:spcPct val="0"/>
            </a:spcBef>
            <a:spcAft>
              <a:spcPct val="35000"/>
            </a:spcAft>
            <a:buNone/>
          </a:pPr>
          <a:r>
            <a:rPr lang="en-US" sz="1900" kern="1200"/>
            <a:t>• Toplam Sahip Olma Maliyeti (TCO – Total Cost of Ownership / Toplam Maliyet Yaklaşımı)</a:t>
          </a:r>
        </a:p>
      </dsp:txBody>
      <dsp:txXfrm>
        <a:off x="912750" y="991535"/>
        <a:ext cx="6806554" cy="790259"/>
      </dsp:txXfrm>
    </dsp:sp>
    <dsp:sp modelId="{72BC1338-BD3A-4FE6-B8E1-F4AC40C422D8}">
      <dsp:nvSpPr>
        <dsp:cNvPr id="0" name=""/>
        <dsp:cNvSpPr/>
      </dsp:nvSpPr>
      <dsp:spPr>
        <a:xfrm>
          <a:off x="0" y="1979360"/>
          <a:ext cx="7719305" cy="7902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92F77A-D1FE-4EAA-B9AC-BF0F44438FC4}">
      <dsp:nvSpPr>
        <dsp:cNvPr id="0" name=""/>
        <dsp:cNvSpPr/>
      </dsp:nvSpPr>
      <dsp:spPr>
        <a:xfrm>
          <a:off x="239053" y="2157168"/>
          <a:ext cx="434642" cy="4346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B3DE8A-9543-4CC6-978C-C633922AB7A0}">
      <dsp:nvSpPr>
        <dsp:cNvPr id="0" name=""/>
        <dsp:cNvSpPr/>
      </dsp:nvSpPr>
      <dsp:spPr>
        <a:xfrm>
          <a:off x="912750" y="1979360"/>
          <a:ext cx="6806554" cy="79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636" tIns="83636" rIns="83636" bIns="83636" numCol="1" spcCol="1270" anchor="ctr" anchorCtr="0">
          <a:noAutofit/>
        </a:bodyPr>
        <a:lstStyle/>
        <a:p>
          <a:pPr marL="0" lvl="0" indent="0" algn="l" defTabSz="844550">
            <a:lnSpc>
              <a:spcPct val="100000"/>
            </a:lnSpc>
            <a:spcBef>
              <a:spcPct val="0"/>
            </a:spcBef>
            <a:spcAft>
              <a:spcPct val="35000"/>
            </a:spcAft>
            <a:buNone/>
          </a:pPr>
          <a:r>
            <a:rPr lang="en-US" sz="1900" kern="1200"/>
            <a:t>• Üret veya Satın Al Analizi (Make or Buy Analysis / Üret–Satın Al Kararı)</a:t>
          </a:r>
        </a:p>
      </dsp:txBody>
      <dsp:txXfrm>
        <a:off x="912750" y="1979360"/>
        <a:ext cx="6806554" cy="790259"/>
      </dsp:txXfrm>
    </dsp:sp>
    <dsp:sp modelId="{158F4B0F-8020-4B09-87A0-3BC1B8711F6E}">
      <dsp:nvSpPr>
        <dsp:cNvPr id="0" name=""/>
        <dsp:cNvSpPr/>
      </dsp:nvSpPr>
      <dsp:spPr>
        <a:xfrm>
          <a:off x="0" y="2967184"/>
          <a:ext cx="7719305" cy="7902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E93ED-4545-460C-B556-8EA3AC9FC67B}">
      <dsp:nvSpPr>
        <dsp:cNvPr id="0" name=""/>
        <dsp:cNvSpPr/>
      </dsp:nvSpPr>
      <dsp:spPr>
        <a:xfrm>
          <a:off x="239053" y="3144993"/>
          <a:ext cx="434642" cy="4346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3B6341-FC16-40BF-BEC8-98EFA5228E79}">
      <dsp:nvSpPr>
        <dsp:cNvPr id="0" name=""/>
        <dsp:cNvSpPr/>
      </dsp:nvSpPr>
      <dsp:spPr>
        <a:xfrm>
          <a:off x="912750" y="2967184"/>
          <a:ext cx="6806554" cy="79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636" tIns="83636" rIns="83636" bIns="83636" numCol="1" spcCol="1270" anchor="ctr" anchorCtr="0">
          <a:noAutofit/>
        </a:bodyPr>
        <a:lstStyle/>
        <a:p>
          <a:pPr marL="0" lvl="0" indent="0" algn="l" defTabSz="844550">
            <a:lnSpc>
              <a:spcPct val="100000"/>
            </a:lnSpc>
            <a:spcBef>
              <a:spcPct val="0"/>
            </a:spcBef>
            <a:spcAft>
              <a:spcPct val="35000"/>
            </a:spcAft>
            <a:buNone/>
          </a:pPr>
          <a:r>
            <a:rPr lang="en-US" sz="1900" kern="1200"/>
            <a:t>• Sözleşme &amp; Miktar İndirimi Optimizasyonu (Contract Optimization / Sözleşme İyileştirme)</a:t>
          </a:r>
        </a:p>
      </dsp:txBody>
      <dsp:txXfrm>
        <a:off x="912750" y="2967184"/>
        <a:ext cx="6806554" cy="790259"/>
      </dsp:txXfrm>
    </dsp:sp>
    <dsp:sp modelId="{49E37BD8-B9B5-40AD-A1CC-A59E6B8AA3FB}">
      <dsp:nvSpPr>
        <dsp:cNvPr id="0" name=""/>
        <dsp:cNvSpPr/>
      </dsp:nvSpPr>
      <dsp:spPr>
        <a:xfrm>
          <a:off x="0" y="3955009"/>
          <a:ext cx="7719305" cy="7902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B3ED7-BDA0-43FC-AD49-C2E6DEE36C25}">
      <dsp:nvSpPr>
        <dsp:cNvPr id="0" name=""/>
        <dsp:cNvSpPr/>
      </dsp:nvSpPr>
      <dsp:spPr>
        <a:xfrm>
          <a:off x="239053" y="4132818"/>
          <a:ext cx="434642" cy="4346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580CB2-1E49-4772-8AC4-3D39631A7CC1}">
      <dsp:nvSpPr>
        <dsp:cNvPr id="0" name=""/>
        <dsp:cNvSpPr/>
      </dsp:nvSpPr>
      <dsp:spPr>
        <a:xfrm>
          <a:off x="912750" y="3955009"/>
          <a:ext cx="6806554" cy="79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636" tIns="83636" rIns="83636" bIns="83636" numCol="1" spcCol="1270" anchor="ctr" anchorCtr="0">
          <a:noAutofit/>
        </a:bodyPr>
        <a:lstStyle/>
        <a:p>
          <a:pPr marL="0" lvl="0" indent="0" algn="l" defTabSz="844550">
            <a:lnSpc>
              <a:spcPct val="100000"/>
            </a:lnSpc>
            <a:spcBef>
              <a:spcPct val="0"/>
            </a:spcBef>
            <a:spcAft>
              <a:spcPct val="35000"/>
            </a:spcAft>
            <a:buNone/>
          </a:pPr>
          <a:r>
            <a:rPr lang="en-US" sz="1900" kern="1200"/>
            <a:t>• Çoklu Kaynak Tahsisi (Multi Sourcing / Çoklu Tedarik Stratejisi)</a:t>
          </a:r>
        </a:p>
      </dsp:txBody>
      <dsp:txXfrm>
        <a:off x="912750" y="3955009"/>
        <a:ext cx="6806554" cy="79025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9B46-4671-4F06-A69E-E6D3C8B3A2ED}">
      <dsp:nvSpPr>
        <dsp:cNvPr id="0" name=""/>
        <dsp:cNvSpPr/>
      </dsp:nvSpPr>
      <dsp:spPr>
        <a:xfrm>
          <a:off x="0" y="3743"/>
          <a:ext cx="7882522" cy="7972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F3A5D6-F915-4971-B5D7-96437D9F5964}">
      <dsp:nvSpPr>
        <dsp:cNvPr id="0" name=""/>
        <dsp:cNvSpPr/>
      </dsp:nvSpPr>
      <dsp:spPr>
        <a:xfrm>
          <a:off x="241179" y="183132"/>
          <a:ext cx="438507" cy="438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540C0-04BB-43D4-9C7D-265683FD1A65}">
      <dsp:nvSpPr>
        <dsp:cNvPr id="0" name=""/>
        <dsp:cNvSpPr/>
      </dsp:nvSpPr>
      <dsp:spPr>
        <a:xfrm>
          <a:off x="920866" y="3743"/>
          <a:ext cx="6961655" cy="797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380" tIns="84380" rIns="84380" bIns="84380" numCol="1" spcCol="1270" anchor="ctr" anchorCtr="0">
          <a:noAutofit/>
        </a:bodyPr>
        <a:lstStyle/>
        <a:p>
          <a:pPr marL="0" lvl="0" indent="0" algn="l" defTabSz="844550">
            <a:lnSpc>
              <a:spcPct val="100000"/>
            </a:lnSpc>
            <a:spcBef>
              <a:spcPct val="0"/>
            </a:spcBef>
            <a:spcAft>
              <a:spcPct val="35000"/>
            </a:spcAft>
            <a:buNone/>
          </a:pPr>
          <a:r>
            <a:rPr lang="en-US" sz="1900" kern="1200"/>
            <a:t>• Araç Rota Planlama (VRP – Vehicle Routing Problem / Araç Rotalama Problemi)</a:t>
          </a:r>
        </a:p>
      </dsp:txBody>
      <dsp:txXfrm>
        <a:off x="920866" y="3743"/>
        <a:ext cx="6961655" cy="797286"/>
      </dsp:txXfrm>
    </dsp:sp>
    <dsp:sp modelId="{12A586E9-1CE6-4F1D-9775-AC19A8035122}">
      <dsp:nvSpPr>
        <dsp:cNvPr id="0" name=""/>
        <dsp:cNvSpPr/>
      </dsp:nvSpPr>
      <dsp:spPr>
        <a:xfrm>
          <a:off x="0" y="1000351"/>
          <a:ext cx="7882522" cy="7972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FACDC4-78A2-4B04-BF57-B1E8EA12188A}">
      <dsp:nvSpPr>
        <dsp:cNvPr id="0" name=""/>
        <dsp:cNvSpPr/>
      </dsp:nvSpPr>
      <dsp:spPr>
        <a:xfrm>
          <a:off x="241179" y="1179740"/>
          <a:ext cx="438507" cy="438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E44117-3981-4010-ABBA-F31EB9073509}">
      <dsp:nvSpPr>
        <dsp:cNvPr id="0" name=""/>
        <dsp:cNvSpPr/>
      </dsp:nvSpPr>
      <dsp:spPr>
        <a:xfrm>
          <a:off x="920866" y="1000351"/>
          <a:ext cx="6961655" cy="797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380" tIns="84380" rIns="84380" bIns="84380" numCol="1" spcCol="1270" anchor="ctr" anchorCtr="0">
          <a:noAutofit/>
        </a:bodyPr>
        <a:lstStyle/>
        <a:p>
          <a:pPr marL="0" lvl="0" indent="0" algn="l" defTabSz="844550">
            <a:lnSpc>
              <a:spcPct val="100000"/>
            </a:lnSpc>
            <a:spcBef>
              <a:spcPct val="0"/>
            </a:spcBef>
            <a:spcAft>
              <a:spcPct val="35000"/>
            </a:spcAft>
            <a:buNone/>
          </a:pPr>
          <a:r>
            <a:rPr lang="en-US" sz="1900" kern="1200"/>
            <a:t>• En Kısa Yol Modeli (Shortest Path / En Kısa Yol Optimizasyonu)</a:t>
          </a:r>
        </a:p>
      </dsp:txBody>
      <dsp:txXfrm>
        <a:off x="920866" y="1000351"/>
        <a:ext cx="6961655" cy="797286"/>
      </dsp:txXfrm>
    </dsp:sp>
    <dsp:sp modelId="{57176725-FC36-4E87-B1AB-C396AE861975}">
      <dsp:nvSpPr>
        <dsp:cNvPr id="0" name=""/>
        <dsp:cNvSpPr/>
      </dsp:nvSpPr>
      <dsp:spPr>
        <a:xfrm>
          <a:off x="0" y="1996959"/>
          <a:ext cx="7882522" cy="7972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8BF8B0-FFC4-4EB2-9D0B-A633C78894F4}">
      <dsp:nvSpPr>
        <dsp:cNvPr id="0" name=""/>
        <dsp:cNvSpPr/>
      </dsp:nvSpPr>
      <dsp:spPr>
        <a:xfrm>
          <a:off x="241179" y="2176349"/>
          <a:ext cx="438507" cy="438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107DCB-5E66-4E69-9C55-267590A4963E}">
      <dsp:nvSpPr>
        <dsp:cNvPr id="0" name=""/>
        <dsp:cNvSpPr/>
      </dsp:nvSpPr>
      <dsp:spPr>
        <a:xfrm>
          <a:off x="920866" y="1996959"/>
          <a:ext cx="6961655" cy="797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380" tIns="84380" rIns="84380" bIns="84380" numCol="1" spcCol="1270" anchor="ctr" anchorCtr="0">
          <a:noAutofit/>
        </a:bodyPr>
        <a:lstStyle/>
        <a:p>
          <a:pPr marL="0" lvl="0" indent="0" algn="l" defTabSz="844550">
            <a:lnSpc>
              <a:spcPct val="100000"/>
            </a:lnSpc>
            <a:spcBef>
              <a:spcPct val="0"/>
            </a:spcBef>
            <a:spcAft>
              <a:spcPct val="35000"/>
            </a:spcAft>
            <a:buNone/>
          </a:pPr>
          <a:r>
            <a:rPr lang="en-US" sz="1900" kern="1200"/>
            <a:t>• Ağ Akış Modelleri (Network Flow / Ağ Akış Optimizasyonu)</a:t>
          </a:r>
        </a:p>
      </dsp:txBody>
      <dsp:txXfrm>
        <a:off x="920866" y="1996959"/>
        <a:ext cx="6961655" cy="797286"/>
      </dsp:txXfrm>
    </dsp:sp>
    <dsp:sp modelId="{413448F2-627A-4188-9582-F11171549C91}">
      <dsp:nvSpPr>
        <dsp:cNvPr id="0" name=""/>
        <dsp:cNvSpPr/>
      </dsp:nvSpPr>
      <dsp:spPr>
        <a:xfrm>
          <a:off x="0" y="2993567"/>
          <a:ext cx="7882522" cy="7972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246C51-2A35-4934-A5E2-75B676A9A822}">
      <dsp:nvSpPr>
        <dsp:cNvPr id="0" name=""/>
        <dsp:cNvSpPr/>
      </dsp:nvSpPr>
      <dsp:spPr>
        <a:xfrm>
          <a:off x="241179" y="3172957"/>
          <a:ext cx="438507" cy="438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122823-4144-440D-8838-FB3D6E2FEA4F}">
      <dsp:nvSpPr>
        <dsp:cNvPr id="0" name=""/>
        <dsp:cNvSpPr/>
      </dsp:nvSpPr>
      <dsp:spPr>
        <a:xfrm>
          <a:off x="920866" y="2993567"/>
          <a:ext cx="6961655" cy="797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380" tIns="84380" rIns="84380" bIns="84380" numCol="1" spcCol="1270" anchor="ctr" anchorCtr="0">
          <a:noAutofit/>
        </a:bodyPr>
        <a:lstStyle/>
        <a:p>
          <a:pPr marL="0" lvl="0" indent="0" algn="l" defTabSz="844550">
            <a:lnSpc>
              <a:spcPct val="100000"/>
            </a:lnSpc>
            <a:spcBef>
              <a:spcPct val="0"/>
            </a:spcBef>
            <a:spcAft>
              <a:spcPct val="35000"/>
            </a:spcAft>
            <a:buNone/>
          </a:pPr>
          <a:r>
            <a:rPr lang="en-US" sz="1900" kern="1200"/>
            <a:t>• Depo Yer </a:t>
          </a:r>
          <a:r>
            <a:rPr lang="en-US" sz="1900" kern="1200" err="1"/>
            <a:t>Seçimi</a:t>
          </a:r>
          <a:r>
            <a:rPr lang="en-US" sz="1900" kern="1200"/>
            <a:t> (FLP – Facility Location Problem / Tesis Yer </a:t>
          </a:r>
          <a:r>
            <a:rPr lang="en-US" sz="1900" kern="1200" err="1"/>
            <a:t>Seçimi</a:t>
          </a:r>
          <a:r>
            <a:rPr lang="en-US" sz="1900" kern="1200"/>
            <a:t>)</a:t>
          </a:r>
        </a:p>
      </dsp:txBody>
      <dsp:txXfrm>
        <a:off x="920866" y="2993567"/>
        <a:ext cx="6961655" cy="797286"/>
      </dsp:txXfrm>
    </dsp:sp>
    <dsp:sp modelId="{7692165F-5629-482A-8223-777F26E48096}">
      <dsp:nvSpPr>
        <dsp:cNvPr id="0" name=""/>
        <dsp:cNvSpPr/>
      </dsp:nvSpPr>
      <dsp:spPr>
        <a:xfrm>
          <a:off x="0" y="3990176"/>
          <a:ext cx="7882522" cy="7972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2C2A45-53CB-468F-86C0-29BD2C60937B}">
      <dsp:nvSpPr>
        <dsp:cNvPr id="0" name=""/>
        <dsp:cNvSpPr/>
      </dsp:nvSpPr>
      <dsp:spPr>
        <a:xfrm>
          <a:off x="241179" y="4169565"/>
          <a:ext cx="438507" cy="438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23BED6-FF68-4C23-8093-1F61911624DA}">
      <dsp:nvSpPr>
        <dsp:cNvPr id="0" name=""/>
        <dsp:cNvSpPr/>
      </dsp:nvSpPr>
      <dsp:spPr>
        <a:xfrm>
          <a:off x="920866" y="3990176"/>
          <a:ext cx="6961655" cy="797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380" tIns="84380" rIns="84380" bIns="84380" numCol="1" spcCol="1270" anchor="ctr" anchorCtr="0">
          <a:noAutofit/>
        </a:bodyPr>
        <a:lstStyle/>
        <a:p>
          <a:pPr marL="0" lvl="0" indent="0" algn="l" defTabSz="844550">
            <a:lnSpc>
              <a:spcPct val="100000"/>
            </a:lnSpc>
            <a:spcBef>
              <a:spcPct val="0"/>
            </a:spcBef>
            <a:spcAft>
              <a:spcPct val="35000"/>
            </a:spcAft>
            <a:buNone/>
          </a:pPr>
          <a:r>
            <a:rPr lang="en-US" sz="1900" kern="1200"/>
            <a:t>• Taşıma Maliyeti Minimizasyonu (Transportation Model / Taşıma Modeli)</a:t>
          </a:r>
        </a:p>
      </dsp:txBody>
      <dsp:txXfrm>
        <a:off x="920866" y="3990176"/>
        <a:ext cx="6961655" cy="79728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6B5083-8649-45FC-AB6E-12BCB5D20CCA}">
      <dsp:nvSpPr>
        <dsp:cNvPr id="0" name=""/>
        <dsp:cNvSpPr/>
      </dsp:nvSpPr>
      <dsp:spPr>
        <a:xfrm>
          <a:off x="0" y="3324"/>
          <a:ext cx="7591487" cy="7081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303A04-4065-4C93-86D5-100AC8AD8602}">
      <dsp:nvSpPr>
        <dsp:cNvPr id="0" name=""/>
        <dsp:cNvSpPr/>
      </dsp:nvSpPr>
      <dsp:spPr>
        <a:xfrm>
          <a:off x="214210" y="162654"/>
          <a:ext cx="389473" cy="3894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01A708-727C-4623-8513-AC12FF2EABC6}">
      <dsp:nvSpPr>
        <dsp:cNvPr id="0" name=""/>
        <dsp:cNvSpPr/>
      </dsp:nvSpPr>
      <dsp:spPr>
        <a:xfrm>
          <a:off x="817894" y="3324"/>
          <a:ext cx="6773592" cy="70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944" tIns="74944" rIns="74944" bIns="74944" numCol="1" spcCol="1270" anchor="ctr" anchorCtr="0">
          <a:noAutofit/>
        </a:bodyPr>
        <a:lstStyle/>
        <a:p>
          <a:pPr marL="0" lvl="0" indent="0" algn="l" defTabSz="800100">
            <a:lnSpc>
              <a:spcPct val="100000"/>
            </a:lnSpc>
            <a:spcBef>
              <a:spcPct val="0"/>
            </a:spcBef>
            <a:spcAft>
              <a:spcPct val="35000"/>
            </a:spcAft>
            <a:buNone/>
          </a:pPr>
          <a:r>
            <a:rPr lang="en-US" sz="1800" kern="1200"/>
            <a:t>• Kritik Yol </a:t>
          </a:r>
          <a:r>
            <a:rPr lang="en-US" sz="1800" kern="1200" err="1"/>
            <a:t>Analizi</a:t>
          </a:r>
          <a:r>
            <a:rPr lang="en-US" sz="1800" kern="1200"/>
            <a:t> (CPM – Critical Path Method / Kritik Yol </a:t>
          </a:r>
          <a:r>
            <a:rPr lang="en-US" sz="1800" kern="1200" err="1"/>
            <a:t>Yöntemi</a:t>
          </a:r>
          <a:r>
            <a:rPr lang="en-US" sz="1800" kern="1200"/>
            <a:t>)</a:t>
          </a:r>
        </a:p>
      </dsp:txBody>
      <dsp:txXfrm>
        <a:off x="817894" y="3324"/>
        <a:ext cx="6773592" cy="708134"/>
      </dsp:txXfrm>
    </dsp:sp>
    <dsp:sp modelId="{26107EF7-8713-431A-9ACA-46D513A0C5C1}">
      <dsp:nvSpPr>
        <dsp:cNvPr id="0" name=""/>
        <dsp:cNvSpPr/>
      </dsp:nvSpPr>
      <dsp:spPr>
        <a:xfrm>
          <a:off x="0" y="888492"/>
          <a:ext cx="7591487" cy="7081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D769CD-31D1-4BCD-9624-D361064C0887}">
      <dsp:nvSpPr>
        <dsp:cNvPr id="0" name=""/>
        <dsp:cNvSpPr/>
      </dsp:nvSpPr>
      <dsp:spPr>
        <a:xfrm>
          <a:off x="214210" y="1047822"/>
          <a:ext cx="389473" cy="3894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E079F4-2F80-411B-B79F-0E168FDEB177}">
      <dsp:nvSpPr>
        <dsp:cNvPr id="0" name=""/>
        <dsp:cNvSpPr/>
      </dsp:nvSpPr>
      <dsp:spPr>
        <a:xfrm>
          <a:off x="817894" y="888492"/>
          <a:ext cx="6773592" cy="70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944" tIns="74944" rIns="74944" bIns="74944" numCol="1" spcCol="1270" anchor="ctr" anchorCtr="0">
          <a:noAutofit/>
        </a:bodyPr>
        <a:lstStyle/>
        <a:p>
          <a:pPr marL="0" lvl="0" indent="0" algn="l" defTabSz="800100">
            <a:lnSpc>
              <a:spcPct val="100000"/>
            </a:lnSpc>
            <a:spcBef>
              <a:spcPct val="0"/>
            </a:spcBef>
            <a:spcAft>
              <a:spcPct val="35000"/>
            </a:spcAft>
            <a:buNone/>
          </a:pPr>
          <a:r>
            <a:rPr lang="en-US" sz="1800" kern="1200"/>
            <a:t>• Proje Zaman Analizi (PERT – Program Evaluation Review Technique / Olasılıksal Süre Planlama)</a:t>
          </a:r>
        </a:p>
      </dsp:txBody>
      <dsp:txXfrm>
        <a:off x="817894" y="888492"/>
        <a:ext cx="6773592" cy="708134"/>
      </dsp:txXfrm>
    </dsp:sp>
    <dsp:sp modelId="{BFC41718-3DC5-40F3-B475-FEEA80C368BF}">
      <dsp:nvSpPr>
        <dsp:cNvPr id="0" name=""/>
        <dsp:cNvSpPr/>
      </dsp:nvSpPr>
      <dsp:spPr>
        <a:xfrm>
          <a:off x="0" y="1773659"/>
          <a:ext cx="7591487" cy="7081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85E633-C016-4A06-AD39-C6BDA8C2E393}">
      <dsp:nvSpPr>
        <dsp:cNvPr id="0" name=""/>
        <dsp:cNvSpPr/>
      </dsp:nvSpPr>
      <dsp:spPr>
        <a:xfrm>
          <a:off x="214210" y="1932990"/>
          <a:ext cx="389473" cy="3894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E8E30B-9A51-4B9C-89D0-886818C95A55}">
      <dsp:nvSpPr>
        <dsp:cNvPr id="0" name=""/>
        <dsp:cNvSpPr/>
      </dsp:nvSpPr>
      <dsp:spPr>
        <a:xfrm>
          <a:off x="817894" y="1773659"/>
          <a:ext cx="6773592" cy="70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944" tIns="74944" rIns="74944" bIns="74944" numCol="1" spcCol="1270" anchor="ctr" anchorCtr="0">
          <a:noAutofit/>
        </a:bodyPr>
        <a:lstStyle/>
        <a:p>
          <a:pPr marL="0" lvl="0" indent="0" algn="l" defTabSz="800100">
            <a:lnSpc>
              <a:spcPct val="100000"/>
            </a:lnSpc>
            <a:spcBef>
              <a:spcPct val="0"/>
            </a:spcBef>
            <a:spcAft>
              <a:spcPct val="35000"/>
            </a:spcAft>
            <a:buNone/>
          </a:pPr>
          <a:r>
            <a:rPr lang="en-US" sz="1800" kern="1200"/>
            <a:t>• Kaynak </a:t>
          </a:r>
          <a:r>
            <a:rPr lang="en-US" sz="1800" kern="1200" err="1"/>
            <a:t>Kısıtlı</a:t>
          </a:r>
          <a:r>
            <a:rPr lang="en-US" sz="1800" kern="1200"/>
            <a:t> </a:t>
          </a:r>
          <a:r>
            <a:rPr lang="en-US" sz="1800" kern="1200" err="1"/>
            <a:t>Çizelgeleme</a:t>
          </a:r>
          <a:r>
            <a:rPr lang="en-US" sz="1800" kern="1200"/>
            <a:t> (RCPSP – Resource Constrained Project Scheduling / Kaynak </a:t>
          </a:r>
          <a:r>
            <a:rPr lang="en-US" sz="1800" kern="1200" err="1"/>
            <a:t>Kısıtlı</a:t>
          </a:r>
          <a:r>
            <a:rPr lang="en-US" sz="1800" kern="1200"/>
            <a:t> </a:t>
          </a:r>
          <a:r>
            <a:rPr lang="en-US" sz="1800" kern="1200" err="1"/>
            <a:t>Proje</a:t>
          </a:r>
          <a:r>
            <a:rPr lang="en-US" sz="1800" kern="1200"/>
            <a:t> </a:t>
          </a:r>
          <a:r>
            <a:rPr lang="en-US" sz="1800" kern="1200" err="1"/>
            <a:t>Planlama</a:t>
          </a:r>
          <a:r>
            <a:rPr lang="en-US" sz="1800" kern="1200"/>
            <a:t>)</a:t>
          </a:r>
        </a:p>
      </dsp:txBody>
      <dsp:txXfrm>
        <a:off x="817894" y="1773659"/>
        <a:ext cx="6773592" cy="708134"/>
      </dsp:txXfrm>
    </dsp:sp>
    <dsp:sp modelId="{542185CC-989A-47EA-98F2-04B58BA762A7}">
      <dsp:nvSpPr>
        <dsp:cNvPr id="0" name=""/>
        <dsp:cNvSpPr/>
      </dsp:nvSpPr>
      <dsp:spPr>
        <a:xfrm>
          <a:off x="0" y="2658827"/>
          <a:ext cx="7591487" cy="7081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5DF44E-713D-416C-A2BE-E4CE8FD7BECF}">
      <dsp:nvSpPr>
        <dsp:cNvPr id="0" name=""/>
        <dsp:cNvSpPr/>
      </dsp:nvSpPr>
      <dsp:spPr>
        <a:xfrm>
          <a:off x="214210" y="2818157"/>
          <a:ext cx="389473" cy="3894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9B3CB-993A-41E7-80E1-66D6A0BB4AC6}">
      <dsp:nvSpPr>
        <dsp:cNvPr id="0" name=""/>
        <dsp:cNvSpPr/>
      </dsp:nvSpPr>
      <dsp:spPr>
        <a:xfrm>
          <a:off x="817894" y="2658827"/>
          <a:ext cx="6773592" cy="70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944" tIns="74944" rIns="74944" bIns="74944" numCol="1" spcCol="1270" anchor="ctr" anchorCtr="0">
          <a:noAutofit/>
        </a:bodyPr>
        <a:lstStyle/>
        <a:p>
          <a:pPr marL="0" lvl="0" indent="0" algn="l" defTabSz="800100">
            <a:lnSpc>
              <a:spcPct val="100000"/>
            </a:lnSpc>
            <a:spcBef>
              <a:spcPct val="0"/>
            </a:spcBef>
            <a:spcAft>
              <a:spcPct val="35000"/>
            </a:spcAft>
            <a:buNone/>
          </a:pPr>
          <a:r>
            <a:rPr lang="en-US" sz="1800" kern="1200"/>
            <a:t>• Yatırım Önceliklendirme (Capital Budgeting / Sermaye Bütçeleme)</a:t>
          </a:r>
        </a:p>
      </dsp:txBody>
      <dsp:txXfrm>
        <a:off x="817894" y="2658827"/>
        <a:ext cx="6773592" cy="708134"/>
      </dsp:txXfrm>
    </dsp:sp>
    <dsp:sp modelId="{4021480E-D544-43A2-BEC1-124290BC6CC5}">
      <dsp:nvSpPr>
        <dsp:cNvPr id="0" name=""/>
        <dsp:cNvSpPr/>
      </dsp:nvSpPr>
      <dsp:spPr>
        <a:xfrm>
          <a:off x="0" y="3543995"/>
          <a:ext cx="7591487" cy="7081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4B7DDD-3D68-4723-BD36-496D2912761A}">
      <dsp:nvSpPr>
        <dsp:cNvPr id="0" name=""/>
        <dsp:cNvSpPr/>
      </dsp:nvSpPr>
      <dsp:spPr>
        <a:xfrm>
          <a:off x="214210" y="3703325"/>
          <a:ext cx="389473" cy="3894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0D2FD1-7AB6-4F15-B452-434A2AED2DA8}">
      <dsp:nvSpPr>
        <dsp:cNvPr id="0" name=""/>
        <dsp:cNvSpPr/>
      </dsp:nvSpPr>
      <dsp:spPr>
        <a:xfrm>
          <a:off x="817894" y="3543995"/>
          <a:ext cx="6773592" cy="70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944" tIns="74944" rIns="74944" bIns="74944" numCol="1" spcCol="1270" anchor="ctr" anchorCtr="0">
          <a:noAutofit/>
        </a:bodyPr>
        <a:lstStyle/>
        <a:p>
          <a:pPr marL="0" lvl="0" indent="0" algn="l" defTabSz="800100">
            <a:lnSpc>
              <a:spcPct val="100000"/>
            </a:lnSpc>
            <a:spcBef>
              <a:spcPct val="0"/>
            </a:spcBef>
            <a:spcAft>
              <a:spcPct val="35000"/>
            </a:spcAft>
            <a:buNone/>
          </a:pPr>
          <a:r>
            <a:rPr lang="en-US" sz="1800" kern="1200"/>
            <a:t>• Net Bugünkü Değer (NPV – Net Present Value / Net Bugünkü Değer Analizi)</a:t>
          </a:r>
        </a:p>
      </dsp:txBody>
      <dsp:txXfrm>
        <a:off x="817894" y="3543995"/>
        <a:ext cx="6773592" cy="70813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11CB9-A585-4ED6-B7A5-8455F007D68F}">
      <dsp:nvSpPr>
        <dsp:cNvPr id="0" name=""/>
        <dsp:cNvSpPr/>
      </dsp:nvSpPr>
      <dsp:spPr>
        <a:xfrm>
          <a:off x="72976" y="0"/>
          <a:ext cx="4645855" cy="464585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736880-43B8-4562-8660-363CB1E585C3}">
      <dsp:nvSpPr>
        <dsp:cNvPr id="0" name=""/>
        <dsp:cNvSpPr/>
      </dsp:nvSpPr>
      <dsp:spPr>
        <a:xfrm>
          <a:off x="374957" y="301980"/>
          <a:ext cx="1858342" cy="18583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Birden fazla hammadde ile aynı kalite üretilebilir</a:t>
          </a:r>
        </a:p>
      </dsp:txBody>
      <dsp:txXfrm>
        <a:off x="465674" y="392697"/>
        <a:ext cx="1676908" cy="1676908"/>
      </dsp:txXfrm>
    </dsp:sp>
    <dsp:sp modelId="{330D69D9-9532-4776-8F3C-D8F9F90F0114}">
      <dsp:nvSpPr>
        <dsp:cNvPr id="0" name=""/>
        <dsp:cNvSpPr/>
      </dsp:nvSpPr>
      <dsp:spPr>
        <a:xfrm>
          <a:off x="2537806" y="345948"/>
          <a:ext cx="1858342" cy="18583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Ancak her karışımın maliyeti farklıdır</a:t>
          </a:r>
        </a:p>
      </dsp:txBody>
      <dsp:txXfrm>
        <a:off x="2628523" y="436665"/>
        <a:ext cx="1676908" cy="1676908"/>
      </dsp:txXfrm>
    </dsp:sp>
    <dsp:sp modelId="{E5A7C54A-9EAD-4269-8618-6CD3C9928806}">
      <dsp:nvSpPr>
        <dsp:cNvPr id="0" name=""/>
        <dsp:cNvSpPr/>
      </dsp:nvSpPr>
      <dsp:spPr>
        <a:xfrm>
          <a:off x="374957" y="2485532"/>
          <a:ext cx="1858342" cy="18583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Soru: En düşük maliyetli doğru karışım hangisi?</a:t>
          </a:r>
        </a:p>
      </dsp:txBody>
      <dsp:txXfrm>
        <a:off x="465674" y="2576249"/>
        <a:ext cx="1676908" cy="1676908"/>
      </dsp:txXfrm>
    </dsp:sp>
    <dsp:sp modelId="{F687E85B-7B00-4121-8221-7BD99047FA3E}">
      <dsp:nvSpPr>
        <dsp:cNvPr id="0" name=""/>
        <dsp:cNvSpPr/>
      </dsp:nvSpPr>
      <dsp:spPr>
        <a:xfrm>
          <a:off x="2558508" y="2485532"/>
          <a:ext cx="1858342" cy="185834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Cevap: Matematiksel optimizasyon</a:t>
          </a:r>
        </a:p>
      </dsp:txBody>
      <dsp:txXfrm>
        <a:off x="2649225" y="2576249"/>
        <a:ext cx="1676908" cy="167690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E2E1A-717B-4648-9D36-A797EE2823E3}">
      <dsp:nvSpPr>
        <dsp:cNvPr id="0" name=""/>
        <dsp:cNvSpPr/>
      </dsp:nvSpPr>
      <dsp:spPr>
        <a:xfrm>
          <a:off x="0" y="446"/>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6B5FC0-4B8E-47ED-8E1B-EFA68085731C}">
      <dsp:nvSpPr>
        <dsp:cNvPr id="0" name=""/>
        <dsp:cNvSpPr/>
      </dsp:nvSpPr>
      <dsp:spPr>
        <a:xfrm>
          <a:off x="185853" y="138684"/>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BA40F0-B44B-4C8F-8AE4-BFC027B4F4B8}">
      <dsp:nvSpPr>
        <dsp:cNvPr id="0" name=""/>
        <dsp:cNvSpPr/>
      </dsp:nvSpPr>
      <dsp:spPr>
        <a:xfrm>
          <a:off x="709624" y="446"/>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Stok: Hangi </a:t>
          </a:r>
          <a:r>
            <a:rPr lang="en-US" sz="1600" kern="1200" err="1"/>
            <a:t>hammaddeden</a:t>
          </a:r>
          <a:r>
            <a:rPr lang="en-US" sz="1600" kern="1200"/>
            <a:t> ne </a:t>
          </a:r>
          <a:r>
            <a:rPr lang="en-US" sz="1600" kern="1200" err="1"/>
            <a:t>kadar</a:t>
          </a:r>
          <a:r>
            <a:rPr lang="en-US" sz="1600" kern="1200"/>
            <a:t> var?</a:t>
          </a:r>
        </a:p>
      </dsp:txBody>
      <dsp:txXfrm>
        <a:off x="709624" y="446"/>
        <a:ext cx="5951648" cy="614393"/>
      </dsp:txXfrm>
    </dsp:sp>
    <dsp:sp modelId="{AB07E3D3-D3BB-40DA-80C7-56EBB34575FC}">
      <dsp:nvSpPr>
        <dsp:cNvPr id="0" name=""/>
        <dsp:cNvSpPr/>
      </dsp:nvSpPr>
      <dsp:spPr>
        <a:xfrm>
          <a:off x="0" y="768437"/>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3D5CB-137E-4905-A301-8DAF3D7E285D}">
      <dsp:nvSpPr>
        <dsp:cNvPr id="0" name=""/>
        <dsp:cNvSpPr/>
      </dsp:nvSpPr>
      <dsp:spPr>
        <a:xfrm>
          <a:off x="185853" y="906676"/>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2FC55C-2E38-40AC-B350-6819A434FF80}">
      <dsp:nvSpPr>
        <dsp:cNvPr id="0" name=""/>
        <dsp:cNvSpPr/>
      </dsp:nvSpPr>
      <dsp:spPr>
        <a:xfrm>
          <a:off x="709624" y="768437"/>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Birim fiyatlar (₺/kg)</a:t>
          </a:r>
        </a:p>
      </dsp:txBody>
      <dsp:txXfrm>
        <a:off x="709624" y="768437"/>
        <a:ext cx="5951648" cy="614393"/>
      </dsp:txXfrm>
    </dsp:sp>
    <dsp:sp modelId="{0C1BBAE3-CD02-410B-A1DA-A5B208BB58C7}">
      <dsp:nvSpPr>
        <dsp:cNvPr id="0" name=""/>
        <dsp:cNvSpPr/>
      </dsp:nvSpPr>
      <dsp:spPr>
        <a:xfrm>
          <a:off x="0" y="1536429"/>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0DAD52-A0D9-433E-9D73-283417F3DFBB}">
      <dsp:nvSpPr>
        <dsp:cNvPr id="0" name=""/>
        <dsp:cNvSpPr/>
      </dsp:nvSpPr>
      <dsp:spPr>
        <a:xfrm>
          <a:off x="185853" y="1674667"/>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2A68BA-C3F4-41FA-BBDE-7057F57C9417}">
      <dsp:nvSpPr>
        <dsp:cNvPr id="0" name=""/>
        <dsp:cNvSpPr/>
      </dsp:nvSpPr>
      <dsp:spPr>
        <a:xfrm>
          <a:off x="709624" y="1536429"/>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Kimyasal analizler (%C, %Si, %Mn vb.)</a:t>
          </a:r>
        </a:p>
      </dsp:txBody>
      <dsp:txXfrm>
        <a:off x="709624" y="1536429"/>
        <a:ext cx="5951648" cy="614393"/>
      </dsp:txXfrm>
    </dsp:sp>
    <dsp:sp modelId="{37BDD6A8-8283-4723-83BF-B96C9F8FA828}">
      <dsp:nvSpPr>
        <dsp:cNvPr id="0" name=""/>
        <dsp:cNvSpPr/>
      </dsp:nvSpPr>
      <dsp:spPr>
        <a:xfrm>
          <a:off x="0" y="2304420"/>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CEB05F-3B63-4CFB-8A91-3FA02DDEB76C}">
      <dsp:nvSpPr>
        <dsp:cNvPr id="0" name=""/>
        <dsp:cNvSpPr/>
      </dsp:nvSpPr>
      <dsp:spPr>
        <a:xfrm>
          <a:off x="185853" y="2442658"/>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9C821F-9595-408F-B048-FDCC7C656761}">
      <dsp:nvSpPr>
        <dsp:cNvPr id="0" name=""/>
        <dsp:cNvSpPr/>
      </dsp:nvSpPr>
      <dsp:spPr>
        <a:xfrm>
          <a:off x="709624" y="2304420"/>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İlgilenilen elementler</a:t>
          </a:r>
        </a:p>
      </dsp:txBody>
      <dsp:txXfrm>
        <a:off x="709624" y="2304420"/>
        <a:ext cx="5951648" cy="614393"/>
      </dsp:txXfrm>
    </dsp:sp>
    <dsp:sp modelId="{047C1CB2-7233-4487-AFCC-A27313A4D197}">
      <dsp:nvSpPr>
        <dsp:cNvPr id="0" name=""/>
        <dsp:cNvSpPr/>
      </dsp:nvSpPr>
      <dsp:spPr>
        <a:xfrm>
          <a:off x="0" y="3072411"/>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2C7838-BE9D-4B70-B7A3-F7977976BCD0}">
      <dsp:nvSpPr>
        <dsp:cNvPr id="0" name=""/>
        <dsp:cNvSpPr/>
      </dsp:nvSpPr>
      <dsp:spPr>
        <a:xfrm>
          <a:off x="185853" y="3210650"/>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F5E5AF-E983-4511-BAC6-9B94562293B3}">
      <dsp:nvSpPr>
        <dsp:cNvPr id="0" name=""/>
        <dsp:cNvSpPr/>
      </dsp:nvSpPr>
      <dsp:spPr>
        <a:xfrm>
          <a:off x="709624" y="3072411"/>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Zorunlu kullanım kuralları</a:t>
          </a:r>
        </a:p>
      </dsp:txBody>
      <dsp:txXfrm>
        <a:off x="709624" y="3072411"/>
        <a:ext cx="5951648" cy="614393"/>
      </dsp:txXfrm>
    </dsp:sp>
    <dsp:sp modelId="{3922545B-53BA-40CF-A761-6C0E36CC3229}">
      <dsp:nvSpPr>
        <dsp:cNvPr id="0" name=""/>
        <dsp:cNvSpPr/>
      </dsp:nvSpPr>
      <dsp:spPr>
        <a:xfrm>
          <a:off x="0" y="3840403"/>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74D185-49A3-493B-A18A-88BEAD6B0382}">
      <dsp:nvSpPr>
        <dsp:cNvPr id="0" name=""/>
        <dsp:cNvSpPr/>
      </dsp:nvSpPr>
      <dsp:spPr>
        <a:xfrm>
          <a:off x="185853" y="3978641"/>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A8539B-E228-4010-AA8D-99017212CC8D}">
      <dsp:nvSpPr>
        <dsp:cNvPr id="0" name=""/>
        <dsp:cNvSpPr/>
      </dsp:nvSpPr>
      <dsp:spPr>
        <a:xfrm>
          <a:off x="709624" y="3840403"/>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Hedef tonaj</a:t>
          </a:r>
        </a:p>
      </dsp:txBody>
      <dsp:txXfrm>
        <a:off x="709624" y="3840403"/>
        <a:ext cx="5951648" cy="614393"/>
      </dsp:txXfrm>
    </dsp:sp>
    <dsp:sp modelId="{DE46DEF7-2FCF-4CEA-BC92-21D33A73D690}">
      <dsp:nvSpPr>
        <dsp:cNvPr id="0" name=""/>
        <dsp:cNvSpPr/>
      </dsp:nvSpPr>
      <dsp:spPr>
        <a:xfrm>
          <a:off x="0" y="4608394"/>
          <a:ext cx="6661273" cy="61439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9DCDA0-598D-4C10-8899-8B4DE3D1B1C1}">
      <dsp:nvSpPr>
        <dsp:cNvPr id="0" name=""/>
        <dsp:cNvSpPr/>
      </dsp:nvSpPr>
      <dsp:spPr>
        <a:xfrm>
          <a:off x="185853" y="4746633"/>
          <a:ext cx="337916" cy="337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3BE562-BD3F-4597-ACC5-BA3D2B55688B}">
      <dsp:nvSpPr>
        <dsp:cNvPr id="0" name=""/>
        <dsp:cNvSpPr/>
      </dsp:nvSpPr>
      <dsp:spPr>
        <a:xfrm>
          <a:off x="709624" y="4608394"/>
          <a:ext cx="5951648" cy="614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023" tIns="65023" rIns="65023" bIns="65023" numCol="1" spcCol="1270" anchor="ctr" anchorCtr="0">
          <a:noAutofit/>
        </a:bodyPr>
        <a:lstStyle/>
        <a:p>
          <a:pPr marL="0" lvl="0" indent="0" algn="l" defTabSz="711200">
            <a:lnSpc>
              <a:spcPct val="100000"/>
            </a:lnSpc>
            <a:spcBef>
              <a:spcPct val="0"/>
            </a:spcBef>
            <a:spcAft>
              <a:spcPct val="35000"/>
            </a:spcAft>
            <a:buNone/>
          </a:pPr>
          <a:r>
            <a:rPr lang="en-US" sz="1600" kern="1200"/>
            <a:t>Kalite alt – üst limitleri</a:t>
          </a:r>
        </a:p>
      </dsp:txBody>
      <dsp:txXfrm>
        <a:off x="709624" y="4608394"/>
        <a:ext cx="5951648" cy="61439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CE44F-E907-47D4-8234-F7D7DDE9A8EC}">
      <dsp:nvSpPr>
        <dsp:cNvPr id="0" name=""/>
        <dsp:cNvSpPr/>
      </dsp:nvSpPr>
      <dsp:spPr>
        <a:xfrm>
          <a:off x="0" y="54266"/>
          <a:ext cx="7852369"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kern="1200"/>
            <a:t>Kalite mutlaka şartnameye uyacak</a:t>
          </a:r>
          <a:endParaRPr lang="en-US" sz="2900" kern="1200"/>
        </a:p>
      </dsp:txBody>
      <dsp:txXfrm>
        <a:off x="34783" y="89049"/>
        <a:ext cx="7782803" cy="642964"/>
      </dsp:txXfrm>
    </dsp:sp>
    <dsp:sp modelId="{7EA81CCD-52B5-4C4C-A5E6-A27D9A704E33}">
      <dsp:nvSpPr>
        <dsp:cNvPr id="0" name=""/>
        <dsp:cNvSpPr/>
      </dsp:nvSpPr>
      <dsp:spPr>
        <a:xfrm>
          <a:off x="0" y="850316"/>
          <a:ext cx="7852369"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kern="1200"/>
            <a:t>Tüm elementler aralık içinde olacak</a:t>
          </a:r>
          <a:endParaRPr lang="en-US" sz="2900" kern="1200"/>
        </a:p>
      </dsp:txBody>
      <dsp:txXfrm>
        <a:off x="34783" y="885099"/>
        <a:ext cx="7782803" cy="642964"/>
      </dsp:txXfrm>
    </dsp:sp>
    <dsp:sp modelId="{542A5763-6CF4-4F0B-934B-8548C8F13137}">
      <dsp:nvSpPr>
        <dsp:cNvPr id="0" name=""/>
        <dsp:cNvSpPr/>
      </dsp:nvSpPr>
      <dsp:spPr>
        <a:xfrm>
          <a:off x="0" y="1646367"/>
          <a:ext cx="7852369"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kern="1200"/>
            <a:t>Müşteri reddi olmayacak</a:t>
          </a:r>
          <a:endParaRPr lang="en-US" sz="2900" kern="1200"/>
        </a:p>
      </dsp:txBody>
      <dsp:txXfrm>
        <a:off x="34783" y="1681150"/>
        <a:ext cx="7782803" cy="642964"/>
      </dsp:txXfrm>
    </dsp:sp>
    <dsp:sp modelId="{5DF6EFA7-2E97-4BA7-8904-6C6D123315EA}">
      <dsp:nvSpPr>
        <dsp:cNvPr id="0" name=""/>
        <dsp:cNvSpPr/>
      </dsp:nvSpPr>
      <dsp:spPr>
        <a:xfrm>
          <a:off x="0" y="2442417"/>
          <a:ext cx="7852369"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kern="1200"/>
            <a:t>Zorunlu malzemeler kullanılacak</a:t>
          </a:r>
          <a:endParaRPr lang="en-US" sz="2900" kern="1200"/>
        </a:p>
      </dsp:txBody>
      <dsp:txXfrm>
        <a:off x="34783" y="2477200"/>
        <a:ext cx="7782803" cy="642964"/>
      </dsp:txXfrm>
    </dsp:sp>
    <dsp:sp modelId="{8D676D65-0C84-4D5E-B048-7D2573AD6ACD}">
      <dsp:nvSpPr>
        <dsp:cNvPr id="0" name=""/>
        <dsp:cNvSpPr/>
      </dsp:nvSpPr>
      <dsp:spPr>
        <a:xfrm>
          <a:off x="0" y="3238467"/>
          <a:ext cx="7852369"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kern="1200"/>
            <a:t>İç hurda / yolluk / stok eritme yapılacak</a:t>
          </a:r>
          <a:endParaRPr lang="en-US" sz="2900" kern="1200"/>
        </a:p>
      </dsp:txBody>
      <dsp:txXfrm>
        <a:off x="34783" y="3273250"/>
        <a:ext cx="7782803" cy="642964"/>
      </dsp:txXfrm>
    </dsp:sp>
    <dsp:sp modelId="{81D8CFEB-B79D-4912-869E-47C80961BFDB}">
      <dsp:nvSpPr>
        <dsp:cNvPr id="0" name=""/>
        <dsp:cNvSpPr/>
      </dsp:nvSpPr>
      <dsp:spPr>
        <a:xfrm>
          <a:off x="0" y="4034517"/>
          <a:ext cx="7852369"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tr-TR" sz="2900" kern="1200"/>
            <a:t>Toplam üretim sabit sayıda olacak(</a:t>
          </a:r>
          <a:r>
            <a:rPr lang="tr-TR" sz="2900" kern="1200" err="1"/>
            <a:t>örn</a:t>
          </a:r>
          <a:r>
            <a:rPr lang="tr-TR" sz="2900" kern="1200"/>
            <a:t>. 14 ton)</a:t>
          </a:r>
          <a:endParaRPr lang="en-US" sz="2900" kern="1200"/>
        </a:p>
      </dsp:txBody>
      <dsp:txXfrm>
        <a:off x="34783" y="4069300"/>
        <a:ext cx="7782803" cy="64296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33455-466D-4BCC-8616-AF63BE97D478}">
      <dsp:nvSpPr>
        <dsp:cNvPr id="0" name=""/>
        <dsp:cNvSpPr/>
      </dsp:nvSpPr>
      <dsp:spPr>
        <a:xfrm>
          <a:off x="0" y="385"/>
          <a:ext cx="7886700" cy="9024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EBE34E-C71F-41F0-AB7E-851FC509AAD7}">
      <dsp:nvSpPr>
        <dsp:cNvPr id="0" name=""/>
        <dsp:cNvSpPr/>
      </dsp:nvSpPr>
      <dsp:spPr>
        <a:xfrm>
          <a:off x="272989" y="203435"/>
          <a:ext cx="496344" cy="4963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25C01-EB42-466D-8A57-4D6C4F6CDD7E}">
      <dsp:nvSpPr>
        <dsp:cNvPr id="0" name=""/>
        <dsp:cNvSpPr/>
      </dsp:nvSpPr>
      <dsp:spPr>
        <a:xfrm>
          <a:off x="1042324" y="385"/>
          <a:ext cx="3549015" cy="902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509" tIns="95509" rIns="95509" bIns="95509" numCol="1" spcCol="1270" anchor="ctr" anchorCtr="0">
          <a:noAutofit/>
        </a:bodyPr>
        <a:lstStyle/>
        <a:p>
          <a:pPr marL="0" lvl="0" indent="0" algn="l" defTabSz="977900">
            <a:lnSpc>
              <a:spcPct val="100000"/>
            </a:lnSpc>
            <a:spcBef>
              <a:spcPct val="0"/>
            </a:spcBef>
            <a:spcAft>
              <a:spcPct val="35000"/>
            </a:spcAft>
            <a:buNone/>
          </a:pPr>
          <a:r>
            <a:rPr lang="en-US" sz="2200" kern="1200"/>
            <a:t>Her hammaddenin maliyeti farklıdır</a:t>
          </a:r>
        </a:p>
      </dsp:txBody>
      <dsp:txXfrm>
        <a:off x="1042324" y="385"/>
        <a:ext cx="3549015" cy="902445"/>
      </dsp:txXfrm>
    </dsp:sp>
    <dsp:sp modelId="{E1C4E141-6FBB-4DD8-AABB-9EC94D989D01}">
      <dsp:nvSpPr>
        <dsp:cNvPr id="0" name=""/>
        <dsp:cNvSpPr/>
      </dsp:nvSpPr>
      <dsp:spPr>
        <a:xfrm>
          <a:off x="4591339" y="385"/>
          <a:ext cx="3295360" cy="902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509" tIns="95509" rIns="95509" bIns="95509" numCol="1" spcCol="1270" anchor="ctr" anchorCtr="0">
          <a:noAutofit/>
        </a:bodyPr>
        <a:lstStyle/>
        <a:p>
          <a:pPr marL="0" lvl="0" indent="0" algn="l" defTabSz="533400">
            <a:lnSpc>
              <a:spcPct val="100000"/>
            </a:lnSpc>
            <a:spcBef>
              <a:spcPct val="0"/>
            </a:spcBef>
            <a:spcAft>
              <a:spcPct val="35000"/>
            </a:spcAft>
            <a:buNone/>
          </a:pPr>
          <a:r>
            <a:rPr lang="en-US" sz="1200" kern="1200"/>
            <a:t>Hurda → ucuz</a:t>
          </a:r>
        </a:p>
        <a:p>
          <a:pPr marL="0" lvl="0" indent="0" algn="l" defTabSz="533400">
            <a:lnSpc>
              <a:spcPct val="100000"/>
            </a:lnSpc>
            <a:spcBef>
              <a:spcPct val="0"/>
            </a:spcBef>
            <a:spcAft>
              <a:spcPct val="35000"/>
            </a:spcAft>
            <a:buNone/>
          </a:pPr>
          <a:r>
            <a:rPr lang="en-US" sz="1200" kern="1200"/>
            <a:t>Pik → orta</a:t>
          </a:r>
        </a:p>
        <a:p>
          <a:pPr marL="0" lvl="0" indent="0" algn="l" defTabSz="533400">
            <a:lnSpc>
              <a:spcPct val="100000"/>
            </a:lnSpc>
            <a:spcBef>
              <a:spcPct val="0"/>
            </a:spcBef>
            <a:spcAft>
              <a:spcPct val="35000"/>
            </a:spcAft>
            <a:buNone/>
          </a:pPr>
          <a:r>
            <a:rPr lang="en-US" sz="1200" kern="1200"/>
            <a:t>Ferro alaşım → pahalı</a:t>
          </a:r>
        </a:p>
      </dsp:txBody>
      <dsp:txXfrm>
        <a:off x="4591339" y="385"/>
        <a:ext cx="3295360" cy="902445"/>
      </dsp:txXfrm>
    </dsp:sp>
    <dsp:sp modelId="{75A7B7F3-7433-4450-BB30-8BED05295BCF}">
      <dsp:nvSpPr>
        <dsp:cNvPr id="0" name=""/>
        <dsp:cNvSpPr/>
      </dsp:nvSpPr>
      <dsp:spPr>
        <a:xfrm>
          <a:off x="0" y="1128442"/>
          <a:ext cx="7886700" cy="9024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EE0D9E-75B8-42EE-8C4E-8EC9D19CDD65}">
      <dsp:nvSpPr>
        <dsp:cNvPr id="0" name=""/>
        <dsp:cNvSpPr/>
      </dsp:nvSpPr>
      <dsp:spPr>
        <a:xfrm>
          <a:off x="272989" y="1331492"/>
          <a:ext cx="496344" cy="4963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AA2AC4-BE70-41E8-96CA-3EB3F2EB6351}">
      <dsp:nvSpPr>
        <dsp:cNvPr id="0" name=""/>
        <dsp:cNvSpPr/>
      </dsp:nvSpPr>
      <dsp:spPr>
        <a:xfrm>
          <a:off x="1042324" y="1128442"/>
          <a:ext cx="6844375" cy="902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509" tIns="95509" rIns="95509" bIns="95509" numCol="1" spcCol="1270" anchor="ctr" anchorCtr="0">
          <a:noAutofit/>
        </a:bodyPr>
        <a:lstStyle/>
        <a:p>
          <a:pPr marL="0" lvl="0" indent="0" algn="l" defTabSz="977900">
            <a:lnSpc>
              <a:spcPct val="100000"/>
            </a:lnSpc>
            <a:spcBef>
              <a:spcPct val="0"/>
            </a:spcBef>
            <a:spcAft>
              <a:spcPct val="35000"/>
            </a:spcAft>
            <a:buNone/>
          </a:pPr>
          <a:r>
            <a:rPr lang="en-US" sz="2200" kern="1200"/>
            <a:t>Her malzeme element taşır</a:t>
          </a:r>
        </a:p>
      </dsp:txBody>
      <dsp:txXfrm>
        <a:off x="1042324" y="1128442"/>
        <a:ext cx="6844375" cy="902445"/>
      </dsp:txXfrm>
    </dsp:sp>
    <dsp:sp modelId="{A6B585AE-96A2-4F5F-BC1B-25D4A84FEF6A}">
      <dsp:nvSpPr>
        <dsp:cNvPr id="0" name=""/>
        <dsp:cNvSpPr/>
      </dsp:nvSpPr>
      <dsp:spPr>
        <a:xfrm>
          <a:off x="0" y="2256499"/>
          <a:ext cx="7886700" cy="9024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A9630C-CB2B-4C10-A11B-8B53CB39CBD0}">
      <dsp:nvSpPr>
        <dsp:cNvPr id="0" name=""/>
        <dsp:cNvSpPr/>
      </dsp:nvSpPr>
      <dsp:spPr>
        <a:xfrm>
          <a:off x="272989" y="2459549"/>
          <a:ext cx="496344" cy="4963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AD45F4-2889-4F63-8D73-AC4BBAB27BB0}">
      <dsp:nvSpPr>
        <dsp:cNvPr id="0" name=""/>
        <dsp:cNvSpPr/>
      </dsp:nvSpPr>
      <dsp:spPr>
        <a:xfrm>
          <a:off x="1042324" y="2256499"/>
          <a:ext cx="6844375" cy="902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509" tIns="95509" rIns="95509" bIns="95509" numCol="1" spcCol="1270" anchor="ctr" anchorCtr="0">
          <a:noAutofit/>
        </a:bodyPr>
        <a:lstStyle/>
        <a:p>
          <a:pPr marL="0" lvl="0" indent="0" algn="l" defTabSz="977900">
            <a:lnSpc>
              <a:spcPct val="100000"/>
            </a:lnSpc>
            <a:spcBef>
              <a:spcPct val="0"/>
            </a:spcBef>
            <a:spcAft>
              <a:spcPct val="35000"/>
            </a:spcAft>
            <a:buNone/>
          </a:pPr>
          <a:r>
            <a:rPr lang="en-US" sz="2200" kern="1200"/>
            <a:t>Model hem maliyeti hem kimyayı birlikte hesaplar</a:t>
          </a:r>
        </a:p>
      </dsp:txBody>
      <dsp:txXfrm>
        <a:off x="1042324" y="2256499"/>
        <a:ext cx="6844375" cy="90244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87C9C-03D2-41E6-B9A2-FB80FC51C323}">
      <dsp:nvSpPr>
        <dsp:cNvPr id="0" name=""/>
        <dsp:cNvSpPr/>
      </dsp:nvSpPr>
      <dsp:spPr>
        <a:xfrm>
          <a:off x="2904055" y="2214"/>
          <a:ext cx="3267062" cy="9682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Her hammadde için kullanım miktarı değişkeni tanımlar (kg)</a:t>
          </a:r>
        </a:p>
      </dsp:txBody>
      <dsp:txXfrm>
        <a:off x="2951321" y="49480"/>
        <a:ext cx="3172530" cy="873726"/>
      </dsp:txXfrm>
    </dsp:sp>
    <dsp:sp modelId="{84B6D9C6-2115-4828-A5C3-8E62D8776EF7}">
      <dsp:nvSpPr>
        <dsp:cNvPr id="0" name=""/>
        <dsp:cNvSpPr/>
      </dsp:nvSpPr>
      <dsp:spPr>
        <a:xfrm>
          <a:off x="2904055" y="1018885"/>
          <a:ext cx="3267062" cy="9682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Toplam maliyeti hesaplar</a:t>
          </a:r>
        </a:p>
      </dsp:txBody>
      <dsp:txXfrm>
        <a:off x="2951321" y="1066151"/>
        <a:ext cx="3172530" cy="873726"/>
      </dsp:txXfrm>
    </dsp:sp>
    <dsp:sp modelId="{1741413D-CC55-46F2-912F-479099F2CAAF}">
      <dsp:nvSpPr>
        <dsp:cNvPr id="0" name=""/>
        <dsp:cNvSpPr/>
      </dsp:nvSpPr>
      <dsp:spPr>
        <a:xfrm>
          <a:off x="2904055" y="2035556"/>
          <a:ext cx="3267062" cy="9682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Tüm kalite ve stok kurallarını kısıt olarak ekler</a:t>
          </a:r>
        </a:p>
      </dsp:txBody>
      <dsp:txXfrm>
        <a:off x="2951321" y="2082822"/>
        <a:ext cx="3172530" cy="873726"/>
      </dsp:txXfrm>
    </dsp:sp>
    <dsp:sp modelId="{0809F56C-555F-4B1D-A9F0-93EBD0AA6DB9}">
      <dsp:nvSpPr>
        <dsp:cNvPr id="0" name=""/>
        <dsp:cNvSpPr/>
      </dsp:nvSpPr>
      <dsp:spPr>
        <a:xfrm>
          <a:off x="2904055" y="3052227"/>
          <a:ext cx="3267062" cy="9682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Binlerce kombinasyonu matematikle değerlendirir</a:t>
          </a:r>
        </a:p>
      </dsp:txBody>
      <dsp:txXfrm>
        <a:off x="2951321" y="3099493"/>
        <a:ext cx="3172530" cy="873726"/>
      </dsp:txXfrm>
    </dsp:sp>
    <dsp:sp modelId="{9314D536-9CD1-47DD-AE9C-BF26E8344904}">
      <dsp:nvSpPr>
        <dsp:cNvPr id="0" name=""/>
        <dsp:cNvSpPr/>
      </dsp:nvSpPr>
      <dsp:spPr>
        <a:xfrm>
          <a:off x="2904055" y="4068898"/>
          <a:ext cx="3267062" cy="9682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En düşük maliyetli çözümü otomatik bulur</a:t>
          </a:r>
        </a:p>
      </dsp:txBody>
      <dsp:txXfrm>
        <a:off x="2951321" y="4116164"/>
        <a:ext cx="3172530" cy="87372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11AEE-62C0-48BA-AAC4-0471A7113D55}">
      <dsp:nvSpPr>
        <dsp:cNvPr id="0" name=""/>
        <dsp:cNvSpPr/>
      </dsp:nvSpPr>
      <dsp:spPr>
        <a:xfrm>
          <a:off x="0" y="2880"/>
          <a:ext cx="8229600" cy="613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E05E22-AA3A-40C9-B8B4-66AACA3DB1F8}">
      <dsp:nvSpPr>
        <dsp:cNvPr id="0" name=""/>
        <dsp:cNvSpPr/>
      </dsp:nvSpPr>
      <dsp:spPr>
        <a:xfrm>
          <a:off x="185604" y="140933"/>
          <a:ext cx="337463" cy="337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85BD5B-07B7-4408-8E53-12FD4A2FDDBC}">
      <dsp:nvSpPr>
        <dsp:cNvPr id="0" name=""/>
        <dsp:cNvSpPr/>
      </dsp:nvSpPr>
      <dsp:spPr>
        <a:xfrm>
          <a:off x="708672" y="2880"/>
          <a:ext cx="7520927" cy="613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36" tIns="64936" rIns="64936" bIns="64936" numCol="1" spcCol="1270" anchor="ctr" anchorCtr="0">
          <a:noAutofit/>
        </a:bodyPr>
        <a:lstStyle/>
        <a:p>
          <a:pPr marL="0" lvl="0" indent="0" algn="l" defTabSz="844550">
            <a:lnSpc>
              <a:spcPct val="100000"/>
            </a:lnSpc>
            <a:spcBef>
              <a:spcPct val="0"/>
            </a:spcBef>
            <a:spcAft>
              <a:spcPct val="35000"/>
            </a:spcAft>
            <a:buNone/>
          </a:pPr>
          <a:r>
            <a:rPr lang="en-US" sz="1900" kern="1200"/>
            <a:t>1) Üretim hedefini gir</a:t>
          </a:r>
        </a:p>
      </dsp:txBody>
      <dsp:txXfrm>
        <a:off x="708672" y="2880"/>
        <a:ext cx="7520927" cy="613569"/>
      </dsp:txXfrm>
    </dsp:sp>
    <dsp:sp modelId="{50805C28-79E3-4CC1-9056-2D91A1E93D82}">
      <dsp:nvSpPr>
        <dsp:cNvPr id="0" name=""/>
        <dsp:cNvSpPr/>
      </dsp:nvSpPr>
      <dsp:spPr>
        <a:xfrm>
          <a:off x="0" y="769842"/>
          <a:ext cx="8229600" cy="613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82FD0-858E-493E-9728-DE80E573AEC5}">
      <dsp:nvSpPr>
        <dsp:cNvPr id="0" name=""/>
        <dsp:cNvSpPr/>
      </dsp:nvSpPr>
      <dsp:spPr>
        <a:xfrm>
          <a:off x="185604" y="907895"/>
          <a:ext cx="337463" cy="337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C4A9AD-9026-4868-8D57-17144C64E554}">
      <dsp:nvSpPr>
        <dsp:cNvPr id="0" name=""/>
        <dsp:cNvSpPr/>
      </dsp:nvSpPr>
      <dsp:spPr>
        <a:xfrm>
          <a:off x="708672" y="769842"/>
          <a:ext cx="7520927" cy="613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36" tIns="64936" rIns="64936" bIns="64936" numCol="1" spcCol="1270" anchor="ctr" anchorCtr="0">
          <a:noAutofit/>
        </a:bodyPr>
        <a:lstStyle/>
        <a:p>
          <a:pPr marL="0" lvl="0" indent="0" algn="l" defTabSz="844550">
            <a:lnSpc>
              <a:spcPct val="100000"/>
            </a:lnSpc>
            <a:spcBef>
              <a:spcPct val="0"/>
            </a:spcBef>
            <a:spcAft>
              <a:spcPct val="35000"/>
            </a:spcAft>
            <a:buNone/>
          </a:pPr>
          <a:r>
            <a:rPr lang="en-US" sz="1900" kern="1200"/>
            <a:t>2) Stok ve analizleri kontrol et</a:t>
          </a:r>
        </a:p>
      </dsp:txBody>
      <dsp:txXfrm>
        <a:off x="708672" y="769842"/>
        <a:ext cx="7520927" cy="613569"/>
      </dsp:txXfrm>
    </dsp:sp>
    <dsp:sp modelId="{8DB304CA-5558-45BA-8571-15E24AB37D30}">
      <dsp:nvSpPr>
        <dsp:cNvPr id="0" name=""/>
        <dsp:cNvSpPr/>
      </dsp:nvSpPr>
      <dsp:spPr>
        <a:xfrm>
          <a:off x="0" y="1536803"/>
          <a:ext cx="8229600" cy="613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6C5005-6029-456B-9F58-1B780A0B2466}">
      <dsp:nvSpPr>
        <dsp:cNvPr id="0" name=""/>
        <dsp:cNvSpPr/>
      </dsp:nvSpPr>
      <dsp:spPr>
        <a:xfrm>
          <a:off x="185604" y="1674856"/>
          <a:ext cx="337463" cy="337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8F83A7-6473-4A2A-A4F2-8FCAC83FEACC}">
      <dsp:nvSpPr>
        <dsp:cNvPr id="0" name=""/>
        <dsp:cNvSpPr/>
      </dsp:nvSpPr>
      <dsp:spPr>
        <a:xfrm>
          <a:off x="708672" y="1536803"/>
          <a:ext cx="7520927" cy="613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36" tIns="64936" rIns="64936" bIns="64936" numCol="1" spcCol="1270" anchor="ctr" anchorCtr="0">
          <a:noAutofit/>
        </a:bodyPr>
        <a:lstStyle/>
        <a:p>
          <a:pPr marL="0" lvl="0" indent="0" algn="l" defTabSz="844550">
            <a:lnSpc>
              <a:spcPct val="100000"/>
            </a:lnSpc>
            <a:spcBef>
              <a:spcPct val="0"/>
            </a:spcBef>
            <a:spcAft>
              <a:spcPct val="35000"/>
            </a:spcAft>
            <a:buNone/>
          </a:pPr>
          <a:r>
            <a:rPr lang="en-US" sz="1900" kern="1200"/>
            <a:t>3) 'Hesapla' butonuna bas</a:t>
          </a:r>
        </a:p>
      </dsp:txBody>
      <dsp:txXfrm>
        <a:off x="708672" y="1536803"/>
        <a:ext cx="7520927" cy="613569"/>
      </dsp:txXfrm>
    </dsp:sp>
    <dsp:sp modelId="{9FC4BE46-6EA5-4BEB-A7B9-CF77B66AC4B5}">
      <dsp:nvSpPr>
        <dsp:cNvPr id="0" name=""/>
        <dsp:cNvSpPr/>
      </dsp:nvSpPr>
      <dsp:spPr>
        <a:xfrm>
          <a:off x="0" y="2303765"/>
          <a:ext cx="8229600" cy="613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A8456C-DE7B-499A-B5A6-46CC6AD0EE0B}">
      <dsp:nvSpPr>
        <dsp:cNvPr id="0" name=""/>
        <dsp:cNvSpPr/>
      </dsp:nvSpPr>
      <dsp:spPr>
        <a:xfrm>
          <a:off x="185604" y="2441818"/>
          <a:ext cx="337463" cy="337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57999C-FFDB-444E-A971-3854181C0FDF}">
      <dsp:nvSpPr>
        <dsp:cNvPr id="0" name=""/>
        <dsp:cNvSpPr/>
      </dsp:nvSpPr>
      <dsp:spPr>
        <a:xfrm>
          <a:off x="708672" y="2303765"/>
          <a:ext cx="7520927" cy="613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36" tIns="64936" rIns="64936" bIns="64936" numCol="1" spcCol="1270" anchor="ctr" anchorCtr="0">
          <a:noAutofit/>
        </a:bodyPr>
        <a:lstStyle/>
        <a:p>
          <a:pPr marL="0" lvl="0" indent="0" algn="l" defTabSz="844550">
            <a:lnSpc>
              <a:spcPct val="100000"/>
            </a:lnSpc>
            <a:spcBef>
              <a:spcPct val="0"/>
            </a:spcBef>
            <a:spcAft>
              <a:spcPct val="35000"/>
            </a:spcAft>
            <a:buNone/>
          </a:pPr>
          <a:r>
            <a:rPr lang="en-US" sz="1900" kern="1200"/>
            <a:t>4) Sistem otomatik reçete oluşturur</a:t>
          </a:r>
        </a:p>
      </dsp:txBody>
      <dsp:txXfrm>
        <a:off x="708672" y="2303765"/>
        <a:ext cx="7520927" cy="613569"/>
      </dsp:txXfrm>
    </dsp:sp>
    <dsp:sp modelId="{0B7CE2AD-A9F3-4F3C-83F7-EFA224BEB1CE}">
      <dsp:nvSpPr>
        <dsp:cNvPr id="0" name=""/>
        <dsp:cNvSpPr/>
      </dsp:nvSpPr>
      <dsp:spPr>
        <a:xfrm>
          <a:off x="0" y="3070727"/>
          <a:ext cx="8229600" cy="6135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EFEF8-7905-493D-B192-B8703FCE44B0}">
      <dsp:nvSpPr>
        <dsp:cNvPr id="0" name=""/>
        <dsp:cNvSpPr/>
      </dsp:nvSpPr>
      <dsp:spPr>
        <a:xfrm>
          <a:off x="185604" y="3208780"/>
          <a:ext cx="337463" cy="337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2AF369-281B-48CD-AB06-BE33CEB9EA1B}">
      <dsp:nvSpPr>
        <dsp:cNvPr id="0" name=""/>
        <dsp:cNvSpPr/>
      </dsp:nvSpPr>
      <dsp:spPr>
        <a:xfrm>
          <a:off x="708672" y="3070727"/>
          <a:ext cx="7520927" cy="613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936" tIns="64936" rIns="64936" bIns="64936" numCol="1" spcCol="1270" anchor="ctr" anchorCtr="0">
          <a:noAutofit/>
        </a:bodyPr>
        <a:lstStyle/>
        <a:p>
          <a:pPr marL="0" lvl="0" indent="0" algn="l" defTabSz="844550">
            <a:lnSpc>
              <a:spcPct val="100000"/>
            </a:lnSpc>
            <a:spcBef>
              <a:spcPct val="0"/>
            </a:spcBef>
            <a:spcAft>
              <a:spcPct val="35000"/>
            </a:spcAft>
            <a:buNone/>
          </a:pPr>
          <a:r>
            <a:rPr lang="en-US" sz="1900" kern="1200"/>
            <a:t>5) Reçete operatöre ve vinçlere gönderilir</a:t>
          </a:r>
        </a:p>
      </dsp:txBody>
      <dsp:txXfrm>
        <a:off x="708672" y="3070727"/>
        <a:ext cx="7520927" cy="61356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07D61-5C09-4356-8F7A-E6714FE2E9D6}">
      <dsp:nvSpPr>
        <dsp:cNvPr id="0" name=""/>
        <dsp:cNvSpPr/>
      </dsp:nvSpPr>
      <dsp:spPr>
        <a:xfrm>
          <a:off x="0" y="474964"/>
          <a:ext cx="7335478"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Hurda A → 7.200 kg</a:t>
          </a:r>
        </a:p>
      </dsp:txBody>
      <dsp:txXfrm>
        <a:off x="29985" y="504949"/>
        <a:ext cx="7275508" cy="554280"/>
      </dsp:txXfrm>
    </dsp:sp>
    <dsp:sp modelId="{9B644E0E-7C79-4EF7-9C4D-5D8486760D9B}">
      <dsp:nvSpPr>
        <dsp:cNvPr id="0" name=""/>
        <dsp:cNvSpPr/>
      </dsp:nvSpPr>
      <dsp:spPr>
        <a:xfrm>
          <a:off x="0" y="1182294"/>
          <a:ext cx="7335478"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Pik → 4.800 kg</a:t>
          </a:r>
        </a:p>
      </dsp:txBody>
      <dsp:txXfrm>
        <a:off x="29985" y="1212279"/>
        <a:ext cx="7275508" cy="554280"/>
      </dsp:txXfrm>
    </dsp:sp>
    <dsp:sp modelId="{2E8AB98A-1456-4E47-955F-0C7430276BB2}">
      <dsp:nvSpPr>
        <dsp:cNvPr id="0" name=""/>
        <dsp:cNvSpPr/>
      </dsp:nvSpPr>
      <dsp:spPr>
        <a:xfrm>
          <a:off x="0" y="1868544"/>
          <a:ext cx="7335478"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FeSi → 210 kg</a:t>
          </a:r>
        </a:p>
      </dsp:txBody>
      <dsp:txXfrm>
        <a:off x="29985" y="1898529"/>
        <a:ext cx="7275508" cy="554280"/>
      </dsp:txXfrm>
    </dsp:sp>
    <dsp:sp modelId="{2EF30444-07FC-4C5F-B1E0-9D8EBD9ADC3B}">
      <dsp:nvSpPr>
        <dsp:cNvPr id="0" name=""/>
        <dsp:cNvSpPr/>
      </dsp:nvSpPr>
      <dsp:spPr>
        <a:xfrm>
          <a:off x="0" y="2554794"/>
          <a:ext cx="7335478"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FeMn → 95 kg</a:t>
          </a:r>
        </a:p>
      </dsp:txBody>
      <dsp:txXfrm>
        <a:off x="29985" y="2584779"/>
        <a:ext cx="7275508" cy="554280"/>
      </dsp:txXfrm>
    </dsp:sp>
    <dsp:sp modelId="{CC4720F6-F61C-4CE5-8641-9FE892FCECF0}">
      <dsp:nvSpPr>
        <dsp:cNvPr id="0" name=""/>
        <dsp:cNvSpPr/>
      </dsp:nvSpPr>
      <dsp:spPr>
        <a:xfrm>
          <a:off x="0" y="3241044"/>
          <a:ext cx="7335478"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Beklenen kimyasal sonuç ve toplam maliyet raporu</a:t>
          </a:r>
        </a:p>
      </dsp:txBody>
      <dsp:txXfrm>
        <a:off x="29985" y="3271029"/>
        <a:ext cx="7275508" cy="55428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873B3-350A-4CC6-A94F-066F95149B9A}">
      <dsp:nvSpPr>
        <dsp:cNvPr id="0" name=""/>
        <dsp:cNvSpPr/>
      </dsp:nvSpPr>
      <dsp:spPr>
        <a:xfrm>
          <a:off x="0" y="1805"/>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3189E2-8778-47D0-B2BC-B9CB58073F47}">
      <dsp:nvSpPr>
        <dsp:cNvPr id="0" name=""/>
        <dsp:cNvSpPr/>
      </dsp:nvSpPr>
      <dsp:spPr>
        <a:xfrm>
          <a:off x="276881" y="207750"/>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850F1-DABA-4C26-8308-00D38F5ACC6E}">
      <dsp:nvSpPr>
        <dsp:cNvPr id="0" name=""/>
        <dsp:cNvSpPr/>
      </dsp:nvSpPr>
      <dsp:spPr>
        <a:xfrm>
          <a:off x="1057183" y="1805"/>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Vinç operatörüne yükleme listesi gönderilir</a:t>
          </a:r>
        </a:p>
      </dsp:txBody>
      <dsp:txXfrm>
        <a:off x="1057183" y="1805"/>
        <a:ext cx="6829516" cy="915310"/>
      </dsp:txXfrm>
    </dsp:sp>
    <dsp:sp modelId="{A90948D2-3A55-430C-9008-795BCE7B1129}">
      <dsp:nvSpPr>
        <dsp:cNvPr id="0" name=""/>
        <dsp:cNvSpPr/>
      </dsp:nvSpPr>
      <dsp:spPr>
        <a:xfrm>
          <a:off x="0" y="1145944"/>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2C6A52-2ABD-4746-9122-79F44AA2990C}">
      <dsp:nvSpPr>
        <dsp:cNvPr id="0" name=""/>
        <dsp:cNvSpPr/>
      </dsp:nvSpPr>
      <dsp:spPr>
        <a:xfrm>
          <a:off x="276881" y="1351889"/>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F3D7DD-C5FA-4DD9-BAA7-D5159EB28611}">
      <dsp:nvSpPr>
        <dsp:cNvPr id="0" name=""/>
        <dsp:cNvSpPr/>
      </dsp:nvSpPr>
      <dsp:spPr>
        <a:xfrm>
          <a:off x="1057183" y="1145944"/>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Tablet / ekran üzerinden adım adım yönlendirme</a:t>
          </a:r>
        </a:p>
      </dsp:txBody>
      <dsp:txXfrm>
        <a:off x="1057183" y="1145944"/>
        <a:ext cx="6829516" cy="915310"/>
      </dsp:txXfrm>
    </dsp:sp>
    <dsp:sp modelId="{A29E4C04-BD9A-46B2-84AD-ED70F1EE5CA6}">
      <dsp:nvSpPr>
        <dsp:cNvPr id="0" name=""/>
        <dsp:cNvSpPr/>
      </dsp:nvSpPr>
      <dsp:spPr>
        <a:xfrm>
          <a:off x="0" y="2290082"/>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BEEC1-BBC3-474C-8DA0-83DBBDF26A72}">
      <dsp:nvSpPr>
        <dsp:cNvPr id="0" name=""/>
        <dsp:cNvSpPr/>
      </dsp:nvSpPr>
      <dsp:spPr>
        <a:xfrm>
          <a:off x="276881" y="2496027"/>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01977C-6BA9-49FB-8090-0BC1A1933D71}">
      <dsp:nvSpPr>
        <dsp:cNvPr id="0" name=""/>
        <dsp:cNvSpPr/>
      </dsp:nvSpPr>
      <dsp:spPr>
        <a:xfrm>
          <a:off x="1057183" y="2290082"/>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Gerçek zamanlı onay ve izlenebilirlik</a:t>
          </a:r>
        </a:p>
      </dsp:txBody>
      <dsp:txXfrm>
        <a:off x="1057183" y="2290082"/>
        <a:ext cx="6829516" cy="915310"/>
      </dsp:txXfrm>
    </dsp:sp>
    <dsp:sp modelId="{3736D8F7-D1C9-4D07-92B9-E84FDB415095}">
      <dsp:nvSpPr>
        <dsp:cNvPr id="0" name=""/>
        <dsp:cNvSpPr/>
      </dsp:nvSpPr>
      <dsp:spPr>
        <a:xfrm>
          <a:off x="0" y="3434221"/>
          <a:ext cx="78867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B267C4-DEA7-476F-AF5F-393364B6FFFF}">
      <dsp:nvSpPr>
        <dsp:cNvPr id="0" name=""/>
        <dsp:cNvSpPr/>
      </dsp:nvSpPr>
      <dsp:spPr>
        <a:xfrm>
          <a:off x="276881" y="3640166"/>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67E530-2B9A-4036-A705-2C2B6F0D3867}">
      <dsp:nvSpPr>
        <dsp:cNvPr id="0" name=""/>
        <dsp:cNvSpPr/>
      </dsp:nvSpPr>
      <dsp:spPr>
        <a:xfrm>
          <a:off x="1057183" y="3434221"/>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Laboratuvar sonucu ile otomatik geri besleme</a:t>
          </a:r>
        </a:p>
      </dsp:txBody>
      <dsp:txXfrm>
        <a:off x="1057183" y="3434221"/>
        <a:ext cx="6829516" cy="91531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9FFEA-1DC9-4277-B8E5-D34AD5CDA333}">
      <dsp:nvSpPr>
        <dsp:cNvPr id="0" name=""/>
        <dsp:cNvSpPr/>
      </dsp:nvSpPr>
      <dsp:spPr>
        <a:xfrm>
          <a:off x="0" y="127820"/>
          <a:ext cx="7886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7A6804-EA29-44EC-9EE4-1FBA91143684}">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BCD45D-C0FC-43FE-B765-F63E7448D3EB}">
      <dsp:nvSpPr>
        <dsp:cNvPr id="0" name=""/>
        <dsp:cNvSpPr/>
      </dsp:nvSpPr>
      <dsp:spPr>
        <a:xfrm>
          <a:off x="1435590" y="531"/>
          <a:ext cx="6451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err="1"/>
            <a:t>Ergitimde</a:t>
          </a:r>
          <a:r>
            <a:rPr lang="en-US" sz="2500" kern="1200"/>
            <a:t> </a:t>
          </a:r>
          <a:r>
            <a:rPr lang="en-US" sz="2500" kern="1200" err="1"/>
            <a:t>optimizasyon</a:t>
          </a:r>
          <a:r>
            <a:rPr lang="en-US" sz="2500" kern="1200"/>
            <a:t>; </a:t>
          </a:r>
          <a:r>
            <a:rPr lang="en-US" sz="2500" kern="1200" err="1"/>
            <a:t>stok</a:t>
          </a:r>
          <a:r>
            <a:rPr lang="en-US" sz="2500" kern="1200"/>
            <a:t> + </a:t>
          </a:r>
          <a:r>
            <a:rPr lang="en-US" sz="2500" kern="1200" err="1"/>
            <a:t>analiz</a:t>
          </a:r>
          <a:r>
            <a:rPr lang="en-US" sz="2500" kern="1200"/>
            <a:t> + </a:t>
          </a:r>
          <a:r>
            <a:rPr lang="en-US" sz="2500" kern="1200" err="1"/>
            <a:t>fiyat</a:t>
          </a:r>
          <a:r>
            <a:rPr lang="en-US" sz="2500" kern="1200"/>
            <a:t> + </a:t>
          </a:r>
          <a:r>
            <a:rPr lang="en-US" sz="2500" kern="1200" err="1"/>
            <a:t>kalite</a:t>
          </a:r>
          <a:r>
            <a:rPr lang="en-US" sz="2500" kern="1200"/>
            <a:t> </a:t>
          </a:r>
          <a:r>
            <a:rPr lang="en-US" sz="2500" kern="1200" err="1"/>
            <a:t>kısıtlarını</a:t>
          </a:r>
          <a:r>
            <a:rPr lang="en-US" sz="2500" kern="1200"/>
            <a:t> </a:t>
          </a:r>
          <a:r>
            <a:rPr lang="en-US" sz="2500" kern="1200" err="1"/>
            <a:t>birlikte</a:t>
          </a:r>
          <a:r>
            <a:rPr lang="en-US" sz="2500" kern="1200"/>
            <a:t> </a:t>
          </a:r>
          <a:r>
            <a:rPr lang="en-US" sz="2500" kern="1200" err="1"/>
            <a:t>değerlendirir</a:t>
          </a:r>
          <a:endParaRPr lang="en-US" sz="2500" kern="1200"/>
        </a:p>
      </dsp:txBody>
      <dsp:txXfrm>
        <a:off x="1435590" y="531"/>
        <a:ext cx="6451109" cy="1242935"/>
      </dsp:txXfrm>
    </dsp:sp>
    <dsp:sp modelId="{C4694068-641C-4E4D-BF86-CF490228AB84}">
      <dsp:nvSpPr>
        <dsp:cNvPr id="0" name=""/>
        <dsp:cNvSpPr/>
      </dsp:nvSpPr>
      <dsp:spPr>
        <a:xfrm>
          <a:off x="0" y="1692788"/>
          <a:ext cx="7886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8EA8F8-7C2A-4D5D-9183-BE0E40A8B0A9}">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A51F76-7184-49CF-8343-ADBE80DCB184}">
      <dsp:nvSpPr>
        <dsp:cNvPr id="0" name=""/>
        <dsp:cNvSpPr/>
      </dsp:nvSpPr>
      <dsp:spPr>
        <a:xfrm>
          <a:off x="1435590" y="1554201"/>
          <a:ext cx="6451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En düşük maliyetli şarj reçetesini otomatik hesaplar</a:t>
          </a:r>
        </a:p>
      </dsp:txBody>
      <dsp:txXfrm>
        <a:off x="1435590" y="1554201"/>
        <a:ext cx="6451109" cy="1242935"/>
      </dsp:txXfrm>
    </dsp:sp>
    <dsp:sp modelId="{3AC6F9FA-24E3-4AAD-AB75-ACD3D1E35C6C}">
      <dsp:nvSpPr>
        <dsp:cNvPr id="0" name=""/>
        <dsp:cNvSpPr/>
      </dsp:nvSpPr>
      <dsp:spPr>
        <a:xfrm>
          <a:off x="0" y="3107870"/>
          <a:ext cx="7886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829A2E-93D9-4193-8ECB-BCDF27DF0341}">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AE3219-4B00-4110-B474-6C3AC848FF68}">
      <dsp:nvSpPr>
        <dsp:cNvPr id="0" name=""/>
        <dsp:cNvSpPr/>
      </dsp:nvSpPr>
      <dsp:spPr>
        <a:xfrm>
          <a:off x="1435590" y="3107870"/>
          <a:ext cx="6451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Aynı metali daha ucuza üretmenin bilimsel yoludur.</a:t>
          </a:r>
        </a:p>
      </dsp:txBody>
      <dsp:txXfrm>
        <a:off x="1435590" y="3107870"/>
        <a:ext cx="6451109" cy="124293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58518-1C94-416C-A9A4-7C5625C4EBDF}">
      <dsp:nvSpPr>
        <dsp:cNvPr id="0" name=""/>
        <dsp:cNvSpPr/>
      </dsp:nvSpPr>
      <dsp:spPr>
        <a:xfrm>
          <a:off x="0" y="3"/>
          <a:ext cx="78867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79BB0B-2B74-4AEB-B3E7-4BAAE2D4D487}">
      <dsp:nvSpPr>
        <dsp:cNvPr id="0" name=""/>
        <dsp:cNvSpPr/>
      </dsp:nvSpPr>
      <dsp:spPr>
        <a:xfrm>
          <a:off x="219037" y="166319"/>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1101F9-F0A3-4229-B11F-7CEAB5E5B67E}">
      <dsp:nvSpPr>
        <dsp:cNvPr id="0" name=""/>
        <dsp:cNvSpPr/>
      </dsp:nvSpPr>
      <dsp:spPr>
        <a:xfrm>
          <a:off x="836323" y="3399"/>
          <a:ext cx="70503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Daha düşük maliyet</a:t>
          </a:r>
        </a:p>
      </dsp:txBody>
      <dsp:txXfrm>
        <a:off x="836323" y="3399"/>
        <a:ext cx="7050376" cy="724089"/>
      </dsp:txXfrm>
    </dsp:sp>
    <dsp:sp modelId="{96A97C6F-8DDD-426A-B9C8-2BDC58D54E79}">
      <dsp:nvSpPr>
        <dsp:cNvPr id="0" name=""/>
        <dsp:cNvSpPr/>
      </dsp:nvSpPr>
      <dsp:spPr>
        <a:xfrm>
          <a:off x="0" y="908511"/>
          <a:ext cx="78867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8219E9-ECD6-42EE-9741-AD2326170AD0}">
      <dsp:nvSpPr>
        <dsp:cNvPr id="0" name=""/>
        <dsp:cNvSpPr/>
      </dsp:nvSpPr>
      <dsp:spPr>
        <a:xfrm>
          <a:off x="219037" y="1071431"/>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FB31AC-547F-4A9B-A936-5B8C9F45C282}">
      <dsp:nvSpPr>
        <dsp:cNvPr id="0" name=""/>
        <dsp:cNvSpPr/>
      </dsp:nvSpPr>
      <dsp:spPr>
        <a:xfrm>
          <a:off x="836323" y="908511"/>
          <a:ext cx="70503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Daha stabil kalite</a:t>
          </a:r>
        </a:p>
      </dsp:txBody>
      <dsp:txXfrm>
        <a:off x="836323" y="908511"/>
        <a:ext cx="7050376" cy="724089"/>
      </dsp:txXfrm>
    </dsp:sp>
    <dsp:sp modelId="{AFF786CB-7223-4868-A28C-298FBA89F957}">
      <dsp:nvSpPr>
        <dsp:cNvPr id="0" name=""/>
        <dsp:cNvSpPr/>
      </dsp:nvSpPr>
      <dsp:spPr>
        <a:xfrm>
          <a:off x="0" y="1813624"/>
          <a:ext cx="78867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9EEBEB-3C8B-4602-ABD0-CD886790AD26}">
      <dsp:nvSpPr>
        <dsp:cNvPr id="0" name=""/>
        <dsp:cNvSpPr/>
      </dsp:nvSpPr>
      <dsp:spPr>
        <a:xfrm>
          <a:off x="219037" y="1976544"/>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00A521-EAE6-46B0-975E-009F816B0CFE}">
      <dsp:nvSpPr>
        <dsp:cNvPr id="0" name=""/>
        <dsp:cNvSpPr/>
      </dsp:nvSpPr>
      <dsp:spPr>
        <a:xfrm>
          <a:off x="836323" y="1813624"/>
          <a:ext cx="70503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Daha az deneme–yanılma</a:t>
          </a:r>
        </a:p>
      </dsp:txBody>
      <dsp:txXfrm>
        <a:off x="836323" y="1813624"/>
        <a:ext cx="7050376" cy="724089"/>
      </dsp:txXfrm>
    </dsp:sp>
    <dsp:sp modelId="{1989BBD9-67EB-4836-BCF9-822FDD95119B}">
      <dsp:nvSpPr>
        <dsp:cNvPr id="0" name=""/>
        <dsp:cNvSpPr/>
      </dsp:nvSpPr>
      <dsp:spPr>
        <a:xfrm>
          <a:off x="0" y="2718736"/>
          <a:ext cx="78867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EC76E0-DC43-4AB6-B040-46E6D9676F17}">
      <dsp:nvSpPr>
        <dsp:cNvPr id="0" name=""/>
        <dsp:cNvSpPr/>
      </dsp:nvSpPr>
      <dsp:spPr>
        <a:xfrm>
          <a:off x="219037" y="2881656"/>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B595DC-5350-43C6-AD0E-EB8D07505FC1}">
      <dsp:nvSpPr>
        <dsp:cNvPr id="0" name=""/>
        <dsp:cNvSpPr/>
      </dsp:nvSpPr>
      <dsp:spPr>
        <a:xfrm>
          <a:off x="836323" y="2718736"/>
          <a:ext cx="70503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Daha planlı stok tüketimi</a:t>
          </a:r>
        </a:p>
      </dsp:txBody>
      <dsp:txXfrm>
        <a:off x="836323" y="2718736"/>
        <a:ext cx="7050376" cy="724089"/>
      </dsp:txXfrm>
    </dsp:sp>
    <dsp:sp modelId="{28BEB991-5782-4068-87EE-D49E9F20530C}">
      <dsp:nvSpPr>
        <dsp:cNvPr id="0" name=""/>
        <dsp:cNvSpPr/>
      </dsp:nvSpPr>
      <dsp:spPr>
        <a:xfrm>
          <a:off x="0" y="3623848"/>
          <a:ext cx="78867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5CBD49-064F-433A-A24F-9F9965756B64}">
      <dsp:nvSpPr>
        <dsp:cNvPr id="0" name=""/>
        <dsp:cNvSpPr/>
      </dsp:nvSpPr>
      <dsp:spPr>
        <a:xfrm>
          <a:off x="219037" y="3786768"/>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95E4F9-116F-478E-AA5B-B88C46B00352}">
      <dsp:nvSpPr>
        <dsp:cNvPr id="0" name=""/>
        <dsp:cNvSpPr/>
      </dsp:nvSpPr>
      <dsp:spPr>
        <a:xfrm>
          <a:off x="836323" y="3623848"/>
          <a:ext cx="70503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US" sz="1900" kern="1200"/>
            <a:t>Daha hızlı karar alma</a:t>
          </a:r>
        </a:p>
      </dsp:txBody>
      <dsp:txXfrm>
        <a:off x="836323" y="3623848"/>
        <a:ext cx="7050376" cy="72408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65A7A-430F-4F96-80E5-AB14C03C0DD4}">
      <dsp:nvSpPr>
        <dsp:cNvPr id="0" name=""/>
        <dsp:cNvSpPr/>
      </dsp:nvSpPr>
      <dsp:spPr>
        <a:xfrm>
          <a:off x="0" y="402248"/>
          <a:ext cx="5031817" cy="67874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Dökümhanelerin ergitme sürecinde;</a:t>
          </a:r>
          <a:endParaRPr lang="en-US" sz="1700" kern="1200"/>
        </a:p>
      </dsp:txBody>
      <dsp:txXfrm>
        <a:off x="33134" y="435382"/>
        <a:ext cx="4965549" cy="612478"/>
      </dsp:txXfrm>
    </dsp:sp>
    <dsp:sp modelId="{995E2F9A-4AAA-4621-9ED4-63D044BFD9C3}">
      <dsp:nvSpPr>
        <dsp:cNvPr id="0" name=""/>
        <dsp:cNvSpPr/>
      </dsp:nvSpPr>
      <dsp:spPr>
        <a:xfrm>
          <a:off x="0" y="1129955"/>
          <a:ext cx="5031817" cy="67874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çoğu kez speklerin sağlanması optimizasyonun </a:t>
          </a:r>
          <a:endParaRPr lang="en-US" sz="1700" kern="1200"/>
        </a:p>
      </dsp:txBody>
      <dsp:txXfrm>
        <a:off x="33134" y="1163089"/>
        <a:ext cx="4965549" cy="612478"/>
      </dsp:txXfrm>
    </dsp:sp>
    <dsp:sp modelId="{11A3AFFD-AD3E-4445-BB56-FA3CD473A7FD}">
      <dsp:nvSpPr>
        <dsp:cNvPr id="0" name=""/>
        <dsp:cNvSpPr/>
      </dsp:nvSpPr>
      <dsp:spPr>
        <a:xfrm>
          <a:off x="0" y="1857661"/>
          <a:ext cx="5031817" cy="67874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düşünülmesinin önüne geçer…</a:t>
          </a:r>
          <a:endParaRPr lang="en-US" sz="1700" kern="1200"/>
        </a:p>
      </dsp:txBody>
      <dsp:txXfrm>
        <a:off x="33134" y="1890795"/>
        <a:ext cx="4965549" cy="612478"/>
      </dsp:txXfrm>
    </dsp:sp>
    <dsp:sp modelId="{D77F8933-ADD2-4FF1-AFB9-FD92E0AB5DFC}">
      <dsp:nvSpPr>
        <dsp:cNvPr id="0" name=""/>
        <dsp:cNvSpPr/>
      </dsp:nvSpPr>
      <dsp:spPr>
        <a:xfrm>
          <a:off x="0" y="2585367"/>
          <a:ext cx="5031817" cy="67874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Sizlere bu bölümde gerçek Çalıştığım firmaların bir tanesinde uygulanan örnekten bahsedeceğim. </a:t>
          </a:r>
          <a:endParaRPr lang="en-US" sz="1700" kern="1200"/>
        </a:p>
      </dsp:txBody>
      <dsp:txXfrm>
        <a:off x="33134" y="2618501"/>
        <a:ext cx="4965549" cy="612478"/>
      </dsp:txXfrm>
    </dsp:sp>
    <dsp:sp modelId="{A9FD8BF9-A8A5-4297-8B7D-8411E5261300}">
      <dsp:nvSpPr>
        <dsp:cNvPr id="0" name=""/>
        <dsp:cNvSpPr/>
      </dsp:nvSpPr>
      <dsp:spPr>
        <a:xfrm>
          <a:off x="0" y="3313073"/>
          <a:ext cx="5031817" cy="67874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tr-TR" sz="1700" kern="1200"/>
            <a:t>Elbette tahmin edebileceğiniz gibi maliyetler güncel değil sembolik olacaktır.</a:t>
          </a:r>
          <a:endParaRPr lang="en-US" sz="1700" kern="1200"/>
        </a:p>
      </dsp:txBody>
      <dsp:txXfrm>
        <a:off x="33134" y="3346207"/>
        <a:ext cx="4965549" cy="61247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A5529-280A-4BFB-AE04-60E07DBE86EB}">
      <dsp:nvSpPr>
        <dsp:cNvPr id="0" name=""/>
        <dsp:cNvSpPr/>
      </dsp:nvSpPr>
      <dsp:spPr>
        <a:xfrm>
          <a:off x="4504" y="812142"/>
          <a:ext cx="4176172" cy="22501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A8D401-2C91-4776-95FB-CB0E65A3D310}">
      <dsp:nvSpPr>
        <dsp:cNvPr id="0" name=""/>
        <dsp:cNvSpPr/>
      </dsp:nvSpPr>
      <dsp:spPr>
        <a:xfrm>
          <a:off x="398225" y="1186177"/>
          <a:ext cx="4176172" cy="225011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Gerçek hayattan alınan uygulama örneği uygulamanın yapıldığı şirket talebi doğrultusunda sunumdan çıkarılmıştır.</a:t>
          </a:r>
        </a:p>
        <a:p>
          <a:pPr marL="0" lvl="0" indent="0" algn="ctr" defTabSz="844550">
            <a:lnSpc>
              <a:spcPct val="90000"/>
            </a:lnSpc>
            <a:spcBef>
              <a:spcPct val="0"/>
            </a:spcBef>
            <a:spcAft>
              <a:spcPct val="35000"/>
            </a:spcAft>
            <a:buNone/>
          </a:pPr>
          <a:r>
            <a:rPr lang="tr-TR" sz="1900" kern="1200"/>
            <a:t>  ( Firmaya ait özel terimler ve maliyetlerin kullanıldığı gerekçesiyle )</a:t>
          </a:r>
          <a:endParaRPr lang="en-US" sz="1900" kern="1200"/>
        </a:p>
      </dsp:txBody>
      <dsp:txXfrm>
        <a:off x="464129" y="1252081"/>
        <a:ext cx="4044364" cy="2118303"/>
      </dsp:txXfrm>
    </dsp:sp>
    <dsp:sp modelId="{7C61773D-BE8C-4E7D-AEAC-60108F836390}">
      <dsp:nvSpPr>
        <dsp:cNvPr id="0" name=""/>
        <dsp:cNvSpPr/>
      </dsp:nvSpPr>
      <dsp:spPr>
        <a:xfrm>
          <a:off x="4968118" y="812142"/>
          <a:ext cx="3543483" cy="22501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BEADC4-BFF6-4D83-ADDB-BDBD8788FC64}">
      <dsp:nvSpPr>
        <dsp:cNvPr id="0" name=""/>
        <dsp:cNvSpPr/>
      </dsp:nvSpPr>
      <dsp:spPr>
        <a:xfrm>
          <a:off x="5361838" y="1186177"/>
          <a:ext cx="3543483" cy="225011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Anlayışla karşılayacağınızı düşünmekteyim.</a:t>
          </a:r>
          <a:endParaRPr lang="en-US" sz="1900" kern="1200"/>
        </a:p>
      </dsp:txBody>
      <dsp:txXfrm>
        <a:off x="5427742" y="1252081"/>
        <a:ext cx="3411675" cy="211830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9C3B9B62-F357-D633-F53B-2F3D5F8F61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DCF3F196-D7AC-B3A7-9E57-5AE70EF333C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F0C37F-0DF4-426A-BB16-DD2AB7342CDD}" type="datetimeFigureOut">
              <a:rPr lang="tr-TR" smtClean="0"/>
              <a:t>6.04.2026</a:t>
            </a:fld>
            <a:endParaRPr lang="tr-TR"/>
          </a:p>
        </p:txBody>
      </p:sp>
      <p:sp>
        <p:nvSpPr>
          <p:cNvPr id="4" name="Alt Bilgi Yer Tutucusu 3">
            <a:extLst>
              <a:ext uri="{FF2B5EF4-FFF2-40B4-BE49-F238E27FC236}">
                <a16:creationId xmlns:a16="http://schemas.microsoft.com/office/drawing/2014/main" id="{A0D1FD88-1445-8A0E-D39C-540B5FB6A0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649805F4-AC30-B19C-C4F1-F7E2F6D01F1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212CC6-8A21-4168-AE45-3D70B9972AF2}" type="slidenum">
              <a:rPr lang="tr-TR" smtClean="0"/>
              <a:t>‹#›</a:t>
            </a:fld>
            <a:endParaRPr lang="tr-TR"/>
          </a:p>
        </p:txBody>
      </p:sp>
    </p:spTree>
    <p:extLst>
      <p:ext uri="{BB962C8B-B14F-4D97-AF65-F5344CB8AC3E}">
        <p14:creationId xmlns:p14="http://schemas.microsoft.com/office/powerpoint/2010/main" val="15784778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FA1A4-2C7D-4D69-9E1C-666DDAE071A9}" type="datetimeFigureOut">
              <a:rPr lang="tr-TR" smtClean="0"/>
              <a:t>6.04.2026</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E37C1-844C-408B-AC80-9E4546A3F397}" type="slidenum">
              <a:rPr lang="tr-TR" smtClean="0"/>
              <a:t>‹#›</a:t>
            </a:fld>
            <a:endParaRPr lang="tr-TR"/>
          </a:p>
        </p:txBody>
      </p:sp>
    </p:spTree>
    <p:extLst>
      <p:ext uri="{BB962C8B-B14F-4D97-AF65-F5344CB8AC3E}">
        <p14:creationId xmlns:p14="http://schemas.microsoft.com/office/powerpoint/2010/main" val="36607363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C7113-4881-B4E0-5541-66692A396E7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41560234-0333-E309-2436-4573EA23EC64}"/>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770A30C7-B4E8-CB93-0C40-8865E6F620A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0019D972-3C27-A009-22CE-0EB5AC4D3BB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86E24CF-F175-43E7-99BF-59109689488C}"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7374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D1D33B-8E1C-7B0F-5519-D3CA037CFF53}"/>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03E376B5-F5DA-5BCE-4CD6-CB3B9E8F1F0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EEA3965-DEBC-F6BC-DA54-9E34D15C2936}"/>
              </a:ext>
            </a:extLst>
          </p:cNvPr>
          <p:cNvSpPr>
            <a:spLocks noGrp="1"/>
          </p:cNvSpPr>
          <p:nvPr>
            <p:ph type="dt" sz="half" idx="10"/>
          </p:nvPr>
        </p:nvSpPr>
        <p:spPr/>
        <p:txBody>
          <a:bodyPr/>
          <a:lstStyle/>
          <a:p>
            <a:fld id="{385BE98C-A4FC-4EF0-BBA1-DDF9D7C0C823}" type="datetime1">
              <a:rPr lang="en-US" smtClean="0"/>
              <a:t>4/6/2026</a:t>
            </a:fld>
            <a:endParaRPr lang="en-US"/>
          </a:p>
        </p:txBody>
      </p:sp>
      <p:sp>
        <p:nvSpPr>
          <p:cNvPr id="5" name="Alt Bilgi Yer Tutucusu 4">
            <a:extLst>
              <a:ext uri="{FF2B5EF4-FFF2-40B4-BE49-F238E27FC236}">
                <a16:creationId xmlns:a16="http://schemas.microsoft.com/office/drawing/2014/main" id="{70A61613-8412-B890-8706-21055C0246CE}"/>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593F021D-9072-3F21-45B0-49C517A67F99}"/>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15702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32B53F-4D7A-B373-578D-4727B0E3E0F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77D24B6-F2E5-88E9-F985-3A801E231CB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874FDE5-BA53-6722-429F-7B501E1CFCA6}"/>
              </a:ext>
            </a:extLst>
          </p:cNvPr>
          <p:cNvSpPr>
            <a:spLocks noGrp="1"/>
          </p:cNvSpPr>
          <p:nvPr>
            <p:ph type="dt" sz="half" idx="10"/>
          </p:nvPr>
        </p:nvSpPr>
        <p:spPr/>
        <p:txBody>
          <a:bodyPr/>
          <a:lstStyle/>
          <a:p>
            <a:fld id="{AFD8CA30-FAD8-427D-864D-FC4366E419A2}" type="datetime1">
              <a:rPr lang="en-US" smtClean="0"/>
              <a:t>4/6/2026</a:t>
            </a:fld>
            <a:endParaRPr lang="en-US"/>
          </a:p>
        </p:txBody>
      </p:sp>
      <p:sp>
        <p:nvSpPr>
          <p:cNvPr id="5" name="Alt Bilgi Yer Tutucusu 4">
            <a:extLst>
              <a:ext uri="{FF2B5EF4-FFF2-40B4-BE49-F238E27FC236}">
                <a16:creationId xmlns:a16="http://schemas.microsoft.com/office/drawing/2014/main" id="{763263F7-1A43-8348-6B54-A09D9980445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7F7F7128-03BE-E53B-A694-08735C5CF422}"/>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3107553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56235B-F98E-B241-F59B-2477AC8253D9}"/>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849359A-EDB3-16D3-257D-4012C683EC8A}"/>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8F82567-6B81-62CD-9D2F-90D398267C33}"/>
              </a:ext>
            </a:extLst>
          </p:cNvPr>
          <p:cNvSpPr>
            <a:spLocks noGrp="1"/>
          </p:cNvSpPr>
          <p:nvPr>
            <p:ph type="dt" sz="half" idx="10"/>
          </p:nvPr>
        </p:nvSpPr>
        <p:spPr/>
        <p:txBody>
          <a:bodyPr/>
          <a:lstStyle/>
          <a:p>
            <a:fld id="{45022648-F018-4CDB-B74A-7156659E5CFE}" type="datetime1">
              <a:rPr lang="en-US" smtClean="0"/>
              <a:t>4/6/2026</a:t>
            </a:fld>
            <a:endParaRPr lang="en-US"/>
          </a:p>
        </p:txBody>
      </p:sp>
      <p:sp>
        <p:nvSpPr>
          <p:cNvPr id="5" name="Alt Bilgi Yer Tutucusu 4">
            <a:extLst>
              <a:ext uri="{FF2B5EF4-FFF2-40B4-BE49-F238E27FC236}">
                <a16:creationId xmlns:a16="http://schemas.microsoft.com/office/drawing/2014/main" id="{6FF4CE52-0D6A-90CF-F22B-6D6229FB8EE1}"/>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1717FC35-E64E-515B-27C9-8350334F9EC6}"/>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4065036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65FB5F-EE3E-DE5D-7CC3-BCC69DF36F7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1A58A84-E353-7832-9C7C-97EB1F05C73C}"/>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B001B89-9D38-5B95-B750-50EFA241B74A}"/>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4DEFFE9-99C8-9AD5-1405-CE7386EC1CE9}"/>
              </a:ext>
            </a:extLst>
          </p:cNvPr>
          <p:cNvSpPr>
            <a:spLocks noGrp="1"/>
          </p:cNvSpPr>
          <p:nvPr>
            <p:ph type="dt" sz="half" idx="10"/>
          </p:nvPr>
        </p:nvSpPr>
        <p:spPr/>
        <p:txBody>
          <a:bodyPr/>
          <a:lstStyle/>
          <a:p>
            <a:fld id="{D502D402-35E6-4E80-ABAE-0A9B25582CD6}" type="datetime1">
              <a:rPr lang="en-US" smtClean="0"/>
              <a:t>4/6/2026</a:t>
            </a:fld>
            <a:endParaRPr lang="en-US"/>
          </a:p>
        </p:txBody>
      </p:sp>
      <p:sp>
        <p:nvSpPr>
          <p:cNvPr id="6" name="Alt Bilgi Yer Tutucusu 5">
            <a:extLst>
              <a:ext uri="{FF2B5EF4-FFF2-40B4-BE49-F238E27FC236}">
                <a16:creationId xmlns:a16="http://schemas.microsoft.com/office/drawing/2014/main" id="{3931033A-5873-0515-7228-CC842228C59A}"/>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4ECE11F8-60D5-74A4-4773-B7B17B19E027}"/>
              </a:ext>
            </a:extLst>
          </p:cNvPr>
          <p:cNvSpPr>
            <a:spLocks noGrp="1"/>
          </p:cNvSpPr>
          <p:nvPr>
            <p:ph type="sldNum" sz="quarter" idx="12"/>
          </p:nvPr>
        </p:nvSpPr>
        <p:spPr/>
        <p:txBody>
          <a:bodyPr/>
          <a:lstStyle/>
          <a:p>
            <a:pPr algn="l"/>
            <a:fld id="{C1FF6DA9-008F-8B48-92A6-B652298478BF}" type="slidenum">
              <a:rPr lang="en-US" smtClean="0"/>
              <a:pPr algn="l"/>
              <a:t>‹#›</a:t>
            </a:fld>
            <a:endParaRPr lang="en-US" b="1"/>
          </a:p>
        </p:txBody>
      </p:sp>
    </p:spTree>
    <p:extLst>
      <p:ext uri="{BB962C8B-B14F-4D97-AF65-F5344CB8AC3E}">
        <p14:creationId xmlns:p14="http://schemas.microsoft.com/office/powerpoint/2010/main" val="425146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D25D3D-2763-8BAA-DCFF-8B91D73316ED}"/>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46FE615-8B96-733A-D10D-32EF7484B4B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168986EB-6782-7769-E13C-53E106791F07}"/>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D3DEE94-136F-AF9B-85AE-CF1E85A874E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8E4D883-C599-8177-6563-86143DB4B2A7}"/>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0A1D6AB-14C5-715B-B020-315EB75B1582}"/>
              </a:ext>
            </a:extLst>
          </p:cNvPr>
          <p:cNvSpPr>
            <a:spLocks noGrp="1"/>
          </p:cNvSpPr>
          <p:nvPr>
            <p:ph type="dt" sz="half" idx="10"/>
          </p:nvPr>
        </p:nvSpPr>
        <p:spPr/>
        <p:txBody>
          <a:bodyPr/>
          <a:lstStyle/>
          <a:p>
            <a:fld id="{6BC68FAA-55D5-4B53-9A44-F23969DBA327}" type="datetime1">
              <a:rPr lang="en-US" smtClean="0"/>
              <a:t>4/6/2026</a:t>
            </a:fld>
            <a:endParaRPr lang="en-US"/>
          </a:p>
        </p:txBody>
      </p:sp>
      <p:sp>
        <p:nvSpPr>
          <p:cNvPr id="8" name="Alt Bilgi Yer Tutucusu 7">
            <a:extLst>
              <a:ext uri="{FF2B5EF4-FFF2-40B4-BE49-F238E27FC236}">
                <a16:creationId xmlns:a16="http://schemas.microsoft.com/office/drawing/2014/main" id="{8F7AD52A-E2BD-8C79-DF56-C94FC7FD3245}"/>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8890EA92-40C3-9E1D-14E9-828EC1F9D45C}"/>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3962494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042406-E7D5-D4CC-F8CA-0EC128594C1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7F97EE7-1EC2-8A22-0473-EE0B2EF3AA79}"/>
              </a:ext>
            </a:extLst>
          </p:cNvPr>
          <p:cNvSpPr>
            <a:spLocks noGrp="1"/>
          </p:cNvSpPr>
          <p:nvPr>
            <p:ph type="dt" sz="half" idx="10"/>
          </p:nvPr>
        </p:nvSpPr>
        <p:spPr/>
        <p:txBody>
          <a:bodyPr/>
          <a:lstStyle/>
          <a:p>
            <a:fld id="{5EF023FF-3DAB-4CBE-B92A-4C4B879C0E37}" type="datetime1">
              <a:rPr lang="en-US" smtClean="0"/>
              <a:t>4/6/2026</a:t>
            </a:fld>
            <a:endParaRPr lang="en-US"/>
          </a:p>
        </p:txBody>
      </p:sp>
      <p:sp>
        <p:nvSpPr>
          <p:cNvPr id="4" name="Alt Bilgi Yer Tutucusu 3">
            <a:extLst>
              <a:ext uri="{FF2B5EF4-FFF2-40B4-BE49-F238E27FC236}">
                <a16:creationId xmlns:a16="http://schemas.microsoft.com/office/drawing/2014/main" id="{A8BE0BED-E62A-9E9F-A00B-840BD395EF8C}"/>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4D0E4A3D-24E7-E764-7FD1-C7761E93744E}"/>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838075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625FD63-180E-DC97-7649-EE51182D97F9}"/>
              </a:ext>
            </a:extLst>
          </p:cNvPr>
          <p:cNvSpPr>
            <a:spLocks noGrp="1"/>
          </p:cNvSpPr>
          <p:nvPr>
            <p:ph type="dt" sz="half" idx="10"/>
          </p:nvPr>
        </p:nvSpPr>
        <p:spPr/>
        <p:txBody>
          <a:bodyPr/>
          <a:lstStyle/>
          <a:p>
            <a:fld id="{B5FE4BDC-3958-4A9E-8E02-C3F497F06BA1}" type="datetime1">
              <a:rPr lang="en-US" smtClean="0"/>
              <a:t>4/6/2026</a:t>
            </a:fld>
            <a:endParaRPr lang="en-US"/>
          </a:p>
        </p:txBody>
      </p:sp>
      <p:sp>
        <p:nvSpPr>
          <p:cNvPr id="3" name="Alt Bilgi Yer Tutucusu 2">
            <a:extLst>
              <a:ext uri="{FF2B5EF4-FFF2-40B4-BE49-F238E27FC236}">
                <a16:creationId xmlns:a16="http://schemas.microsoft.com/office/drawing/2014/main" id="{FDC0A11D-07B2-A5B4-F2A7-F3FC9331A307}"/>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E282F006-6F8E-7998-0D24-FA35F350F012}"/>
              </a:ext>
            </a:extLst>
          </p:cNvPr>
          <p:cNvSpPr>
            <a:spLocks noGrp="1"/>
          </p:cNvSpPr>
          <p:nvPr>
            <p:ph type="sldNum" sz="quarter" idx="12"/>
          </p:nvPr>
        </p:nvSpPr>
        <p:spPr/>
        <p:txBody>
          <a:bodyPr/>
          <a:lstStyle/>
          <a:p>
            <a:pPr algn="l"/>
            <a:fld id="{C1FF6DA9-008F-8B48-92A6-B652298478BF}" type="slidenum">
              <a:rPr lang="en-US" smtClean="0"/>
              <a:pPr algn="l"/>
              <a:t>‹#›</a:t>
            </a:fld>
            <a:endParaRPr lang="en-US" b="1"/>
          </a:p>
        </p:txBody>
      </p:sp>
    </p:spTree>
    <p:extLst>
      <p:ext uri="{BB962C8B-B14F-4D97-AF65-F5344CB8AC3E}">
        <p14:creationId xmlns:p14="http://schemas.microsoft.com/office/powerpoint/2010/main" val="802083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AE6EE4-4F4B-32B2-0335-FDFDE20B058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6C26873-103F-0677-3D87-8231825EECC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C16F6CD-F65D-BA54-8448-992C82B3A8E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3F152DD-7C84-2AA0-276E-4FFAB2C38005}"/>
              </a:ext>
            </a:extLst>
          </p:cNvPr>
          <p:cNvSpPr>
            <a:spLocks noGrp="1"/>
          </p:cNvSpPr>
          <p:nvPr>
            <p:ph type="dt" sz="half" idx="10"/>
          </p:nvPr>
        </p:nvSpPr>
        <p:spPr/>
        <p:txBody>
          <a:bodyPr/>
          <a:lstStyle/>
          <a:p>
            <a:fld id="{82411BA3-2D2F-4686-98A5-2CCD390F0962}" type="datetime1">
              <a:rPr lang="en-US" smtClean="0"/>
              <a:t>4/6/2026</a:t>
            </a:fld>
            <a:endParaRPr lang="en-US"/>
          </a:p>
        </p:txBody>
      </p:sp>
      <p:sp>
        <p:nvSpPr>
          <p:cNvPr id="6" name="Alt Bilgi Yer Tutucusu 5">
            <a:extLst>
              <a:ext uri="{FF2B5EF4-FFF2-40B4-BE49-F238E27FC236}">
                <a16:creationId xmlns:a16="http://schemas.microsoft.com/office/drawing/2014/main" id="{87125D3A-3B99-9D45-1776-81EA2EE65DF2}"/>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FDC19B4-218B-74D5-9CE1-810BD164EA91}"/>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319985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23B21A-2B06-4AA1-2EA8-8C2C27DAA10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E7BF2CF-B34A-AB61-7883-1B569FFFA85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7004D477-C0FD-293F-84B6-5F8B5423FC0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7B6C3C9-5D7F-4419-892D-D4F4A0C9092F}"/>
              </a:ext>
            </a:extLst>
          </p:cNvPr>
          <p:cNvSpPr>
            <a:spLocks noGrp="1"/>
          </p:cNvSpPr>
          <p:nvPr>
            <p:ph type="dt" sz="half" idx="10"/>
          </p:nvPr>
        </p:nvSpPr>
        <p:spPr/>
        <p:txBody>
          <a:bodyPr/>
          <a:lstStyle/>
          <a:p>
            <a:fld id="{02CC4D47-89D1-4B22-B2AA-C6F82D3985DF}" type="datetime1">
              <a:rPr lang="en-US" smtClean="0"/>
              <a:t>4/6/2026</a:t>
            </a:fld>
            <a:endParaRPr lang="en-US"/>
          </a:p>
        </p:txBody>
      </p:sp>
      <p:sp>
        <p:nvSpPr>
          <p:cNvPr id="6" name="Alt Bilgi Yer Tutucusu 5">
            <a:extLst>
              <a:ext uri="{FF2B5EF4-FFF2-40B4-BE49-F238E27FC236}">
                <a16:creationId xmlns:a16="http://schemas.microsoft.com/office/drawing/2014/main" id="{9FD74D69-EA5E-4FC6-15FF-FBE06DFED45C}"/>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0A3F5070-BBDE-53C3-D761-1A6D48B19EED}"/>
              </a:ext>
            </a:extLst>
          </p:cNvPr>
          <p:cNvSpPr>
            <a:spLocks noGrp="1"/>
          </p:cNvSpPr>
          <p:nvPr>
            <p:ph type="sldNum" sz="quarter" idx="12"/>
          </p:nvPr>
        </p:nvSpPr>
        <p:spPr/>
        <p:txBody>
          <a:bodyPr/>
          <a:lstStyle/>
          <a:p>
            <a:pPr algn="l"/>
            <a:fld id="{C1FF6DA9-008F-8B48-92A6-B652298478BF}" type="slidenum">
              <a:rPr lang="en-US" smtClean="0"/>
              <a:pPr algn="l"/>
              <a:t>‹#›</a:t>
            </a:fld>
            <a:endParaRPr lang="en-US" b="1"/>
          </a:p>
        </p:txBody>
      </p:sp>
    </p:spTree>
    <p:extLst>
      <p:ext uri="{BB962C8B-B14F-4D97-AF65-F5344CB8AC3E}">
        <p14:creationId xmlns:p14="http://schemas.microsoft.com/office/powerpoint/2010/main" val="326106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514BFB-F453-278D-337D-721073F0FA8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5391C44-CA89-88C0-6BCC-A4F48C3D6D4D}"/>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9DC90A3-A9DF-A5EE-9A25-495DF7C59293}"/>
              </a:ext>
            </a:extLst>
          </p:cNvPr>
          <p:cNvSpPr>
            <a:spLocks noGrp="1"/>
          </p:cNvSpPr>
          <p:nvPr>
            <p:ph type="dt" sz="half" idx="10"/>
          </p:nvPr>
        </p:nvSpPr>
        <p:spPr/>
        <p:txBody>
          <a:bodyPr/>
          <a:lstStyle/>
          <a:p>
            <a:fld id="{E9AD3A73-84E7-4490-ABEE-20680358D53D}" type="datetime1">
              <a:rPr lang="en-US" smtClean="0"/>
              <a:t>4/6/2026</a:t>
            </a:fld>
            <a:endParaRPr lang="en-US"/>
          </a:p>
        </p:txBody>
      </p:sp>
      <p:sp>
        <p:nvSpPr>
          <p:cNvPr id="5" name="Alt Bilgi Yer Tutucusu 4">
            <a:extLst>
              <a:ext uri="{FF2B5EF4-FFF2-40B4-BE49-F238E27FC236}">
                <a16:creationId xmlns:a16="http://schemas.microsoft.com/office/drawing/2014/main" id="{C1FB911C-F43E-DBB8-A988-05FBDCEEE1EF}"/>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7BF0892B-71B3-1836-4766-9A37CF9B1247}"/>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3454544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DEBF20C-AF35-A8E8-B069-6AF0B13812B7}"/>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71C3819-E9BD-54A2-4764-ABDFB957820E}"/>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EFDCB7-BEE4-CC94-1E3C-1AEAAD4F031C}"/>
              </a:ext>
            </a:extLst>
          </p:cNvPr>
          <p:cNvSpPr>
            <a:spLocks noGrp="1"/>
          </p:cNvSpPr>
          <p:nvPr>
            <p:ph type="dt" sz="half" idx="10"/>
          </p:nvPr>
        </p:nvSpPr>
        <p:spPr/>
        <p:txBody>
          <a:bodyPr/>
          <a:lstStyle/>
          <a:p>
            <a:fld id="{9A3ECDAE-8719-42CC-84BE-E308E04F348C}" type="datetime1">
              <a:rPr lang="en-US" smtClean="0"/>
              <a:t>4/6/2026</a:t>
            </a:fld>
            <a:endParaRPr lang="en-US"/>
          </a:p>
        </p:txBody>
      </p:sp>
      <p:sp>
        <p:nvSpPr>
          <p:cNvPr id="5" name="Alt Bilgi Yer Tutucusu 4">
            <a:extLst>
              <a:ext uri="{FF2B5EF4-FFF2-40B4-BE49-F238E27FC236}">
                <a16:creationId xmlns:a16="http://schemas.microsoft.com/office/drawing/2014/main" id="{6FF8DEFE-81E4-3C2B-D449-8045AC53E532}"/>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B8011FA3-D70C-E2F3-F73F-A211C943379D}"/>
              </a:ext>
            </a:extLst>
          </p:cNvPr>
          <p:cNvSpPr>
            <a:spLocks noGrp="1"/>
          </p:cNvSpPr>
          <p:nvPr>
            <p:ph type="sldNum" sz="quarter" idx="12"/>
          </p:nvPr>
        </p:nvSpPr>
        <p:spPr/>
        <p:txBody>
          <a:bodyPr/>
          <a:lstStyle/>
          <a:p>
            <a:fld id="{0B011EFC-FBA2-42B8-B5D9-11E64518A8E7}" type="slidenum">
              <a:rPr lang="tr-TR" smtClean="0"/>
              <a:t>‹#›</a:t>
            </a:fld>
            <a:endParaRPr lang="tr-TR"/>
          </a:p>
        </p:txBody>
      </p:sp>
    </p:spTree>
    <p:extLst>
      <p:ext uri="{BB962C8B-B14F-4D97-AF65-F5344CB8AC3E}">
        <p14:creationId xmlns:p14="http://schemas.microsoft.com/office/powerpoint/2010/main" val="3124285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oş">
    <p:bg>
      <p:bgPr>
        <a:solidFill>
          <a:schemeClr val="bg1"/>
        </a:solidFill>
        <a:effectLst/>
      </p:bgPr>
    </p:bg>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558498E-C24C-1EE1-9681-6205383BF36E}"/>
              </a:ext>
            </a:extLst>
          </p:cNvPr>
          <p:cNvSpPr>
            <a:spLocks noGrp="1"/>
          </p:cNvSpPr>
          <p:nvPr>
            <p:ph type="dt" sz="half" idx="10"/>
          </p:nvPr>
        </p:nvSpPr>
        <p:spPr>
          <a:xfrm>
            <a:off x="6736152" y="6340089"/>
            <a:ext cx="2057400" cy="365125"/>
          </a:xfrm>
        </p:spPr>
        <p:txBody>
          <a:bodyPr/>
          <a:lstStyle/>
          <a:p>
            <a:fld id="{ADD9EE27-2BC4-4041-AA2C-093B73C8A2EF}" type="datetime1">
              <a:rPr lang="en-US" smtClean="0"/>
              <a:t>4/6/2026</a:t>
            </a:fld>
            <a:endParaRPr lang="en-US"/>
          </a:p>
        </p:txBody>
      </p:sp>
      <p:sp>
        <p:nvSpPr>
          <p:cNvPr id="3" name="Alt Bilgi Yer Tutucusu 2">
            <a:extLst>
              <a:ext uri="{FF2B5EF4-FFF2-40B4-BE49-F238E27FC236}">
                <a16:creationId xmlns:a16="http://schemas.microsoft.com/office/drawing/2014/main" id="{2288B506-D838-B840-D32A-625FA61047AA}"/>
              </a:ext>
            </a:extLst>
          </p:cNvPr>
          <p:cNvSpPr>
            <a:spLocks noGrp="1"/>
          </p:cNvSpPr>
          <p:nvPr>
            <p:ph type="ftr" sz="quarter" idx="11"/>
          </p:nvPr>
        </p:nvSpPr>
        <p:spPr>
          <a:xfrm>
            <a:off x="3076395" y="6340090"/>
            <a:ext cx="3086100" cy="365125"/>
          </a:xfrm>
        </p:spPr>
        <p:txBody>
          <a:bodyPr/>
          <a:lstStyle/>
          <a:p>
            <a:endParaRPr lang="en-US"/>
          </a:p>
        </p:txBody>
      </p:sp>
      <p:sp>
        <p:nvSpPr>
          <p:cNvPr id="4" name="Slayt Numarası Yer Tutucusu 3">
            <a:extLst>
              <a:ext uri="{FF2B5EF4-FFF2-40B4-BE49-F238E27FC236}">
                <a16:creationId xmlns:a16="http://schemas.microsoft.com/office/drawing/2014/main" id="{6E07DBEA-EF72-96D4-E9CC-3D7E777670F1}"/>
              </a:ext>
            </a:extLst>
          </p:cNvPr>
          <p:cNvSpPr>
            <a:spLocks noGrp="1"/>
          </p:cNvSpPr>
          <p:nvPr>
            <p:ph type="sldNum" sz="quarter" idx="12"/>
          </p:nvPr>
        </p:nvSpPr>
        <p:spPr>
          <a:xfrm>
            <a:off x="445338" y="6354347"/>
            <a:ext cx="2057400" cy="365125"/>
          </a:xfrm>
          <a:prstGeom prst="rect">
            <a:avLst/>
          </a:prstGeom>
        </p:spPr>
        <p:txBody>
          <a:bodyPr/>
          <a:lstStyle>
            <a:lvl1pPr>
              <a:defRPr b="1"/>
            </a:lvl1pPr>
          </a:lstStyle>
          <a:p>
            <a:pPr algn="l"/>
            <a:fld id="{C1FF6DA9-008F-8B48-92A6-B652298478BF}" type="slidenum">
              <a:rPr lang="en-US" smtClean="0"/>
              <a:pPr algn="l"/>
              <a:t>‹#›</a:t>
            </a:fld>
            <a:endParaRPr lang="en-US" b="1"/>
          </a:p>
        </p:txBody>
      </p:sp>
    </p:spTree>
    <p:extLst>
      <p:ext uri="{BB962C8B-B14F-4D97-AF65-F5344CB8AC3E}">
        <p14:creationId xmlns:p14="http://schemas.microsoft.com/office/powerpoint/2010/main" val="3218723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72B80A30-F7E5-6D91-29F5-A71821F1A34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0AAB088-E296-1502-4FDE-C8D5E2A9AC8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D181066-3917-BCE0-70E4-7368D39C6252}"/>
              </a:ext>
            </a:extLst>
          </p:cNvPr>
          <p:cNvSpPr>
            <a:spLocks noGrp="1"/>
          </p:cNvSpPr>
          <p:nvPr>
            <p:ph type="dt" sz="half" idx="2"/>
          </p:nvPr>
        </p:nvSpPr>
        <p:spPr>
          <a:xfrm>
            <a:off x="64579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0BCBBBFB-BF5A-4622-8B44-C8C23924F61B}" type="datetime1">
              <a:rPr lang="en-US" smtClean="0"/>
              <a:t>4/6/2026</a:t>
            </a:fld>
            <a:endParaRPr lang="en-US"/>
          </a:p>
        </p:txBody>
      </p:sp>
      <p:sp>
        <p:nvSpPr>
          <p:cNvPr id="5" name="Alt Bilgi Yer Tutucusu 4">
            <a:extLst>
              <a:ext uri="{FF2B5EF4-FFF2-40B4-BE49-F238E27FC236}">
                <a16:creationId xmlns:a16="http://schemas.microsoft.com/office/drawing/2014/main" id="{4EF34F99-9AC3-418A-81E4-CD9F600321E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ayt Numarası Yer Tutucusu 5">
            <a:extLst>
              <a:ext uri="{FF2B5EF4-FFF2-40B4-BE49-F238E27FC236}">
                <a16:creationId xmlns:a16="http://schemas.microsoft.com/office/drawing/2014/main" id="{9E5DF9EB-3EFE-60E8-6399-DCFD8EDAEE14}"/>
              </a:ext>
            </a:extLst>
          </p:cNvPr>
          <p:cNvSpPr>
            <a:spLocks noGrp="1"/>
          </p:cNvSpPr>
          <p:nvPr>
            <p:ph type="sldNum" sz="quarter" idx="4"/>
          </p:nvPr>
        </p:nvSpPr>
        <p:spPr>
          <a:xfrm>
            <a:off x="764516"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pPr algn="l"/>
            <a:fld id="{C1FF6DA9-008F-8B48-92A6-B652298478BF}" type="slidenum">
              <a:rPr lang="en-US" smtClean="0"/>
              <a:pPr algn="l"/>
              <a:t>‹#›</a:t>
            </a:fld>
            <a:endParaRPr lang="en-US" b="1"/>
          </a:p>
        </p:txBody>
      </p:sp>
    </p:spTree>
    <p:extLst>
      <p:ext uri="{BB962C8B-B14F-4D97-AF65-F5344CB8AC3E}">
        <p14:creationId xmlns:p14="http://schemas.microsoft.com/office/powerpoint/2010/main" val="1466136054"/>
      </p:ext>
    </p:extLst>
  </p:cSld>
  <p:clrMap bg1="lt1" tx1="dk1" bg2="lt2" tx2="dk2" accent1="accent1" accent2="accent2" accent3="accent3" accent4="accent4" accent5="accent5" accent6="accent6" hlink="hlink" folHlink="folHlink"/>
  <p:sldLayoutIdLst>
    <p:sldLayoutId id="2147484575" r:id="rId1"/>
    <p:sldLayoutId id="2147484576" r:id="rId2"/>
    <p:sldLayoutId id="2147484577" r:id="rId3"/>
    <p:sldLayoutId id="2147484578" r:id="rId4"/>
    <p:sldLayoutId id="2147484579" r:id="rId5"/>
    <p:sldLayoutId id="2147484580" r:id="rId6"/>
    <p:sldLayoutId id="2147484581" r:id="rId7"/>
    <p:sldLayoutId id="2147484582" r:id="rId8"/>
    <p:sldLayoutId id="2147484583" r:id="rId9"/>
    <p:sldLayoutId id="2147484584" r:id="rId10"/>
    <p:sldLayoutId id="2147484585" r:id="rId11"/>
    <p:sldLayoutId id="2147484143"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Layout" Target="../diagrams/layout15.xml"/><Relationship Id="rId7" Type="http://schemas.openxmlformats.org/officeDocument/2006/relationships/image" Target="../media/image3.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3.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3.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3.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3.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3.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3.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3.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3.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0.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87.png"/><Relationship Id="rId7" Type="http://schemas.openxmlformats.org/officeDocument/2006/relationships/diagramColors" Target="../diagrams/colors25.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30943"/>
          </a:xfrm>
          <a:prstGeom prst="rect">
            <a:avLst/>
          </a:prstGeom>
          <a:solidFill>
            <a:srgbClr val="C8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Logo SON 645x430.png"/>
          <p:cNvPicPr>
            <a:picLocks noChangeAspect="1"/>
          </p:cNvPicPr>
          <p:nvPr/>
        </p:nvPicPr>
        <p:blipFill>
          <a:blip r:embed="rId2"/>
          <a:stretch>
            <a:fillRect/>
          </a:stretch>
        </p:blipFill>
        <p:spPr>
          <a:xfrm>
            <a:off x="1379560" y="906441"/>
            <a:ext cx="6518787" cy="3557337"/>
          </a:xfrm>
          <a:prstGeom prst="rect">
            <a:avLst/>
          </a:prstGeom>
        </p:spPr>
      </p:pic>
      <p:sp>
        <p:nvSpPr>
          <p:cNvPr id="4" name="TextBox 3"/>
          <p:cNvSpPr txBox="1"/>
          <p:nvPr/>
        </p:nvSpPr>
        <p:spPr>
          <a:xfrm>
            <a:off x="1379148" y="4637912"/>
            <a:ext cx="5431504" cy="1746632"/>
          </a:xfrm>
          <a:prstGeom prst="rect">
            <a:avLst/>
          </a:prstGeom>
          <a:noFill/>
        </p:spPr>
        <p:txBody>
          <a:bodyPr wrap="square">
            <a:spAutoFit/>
          </a:bodyPr>
          <a:lstStyle/>
          <a:p>
            <a:pPr>
              <a:defRPr sz="3400" b="1"/>
            </a:pPr>
            <a:r>
              <a:t>Hüseyin ÖZEL</a:t>
            </a:r>
            <a:endParaRPr lang="tr-TR"/>
          </a:p>
          <a:p>
            <a:pPr>
              <a:defRPr sz="3400" b="1"/>
            </a:pPr>
            <a:r>
              <a:rPr lang="tr-TR" sz="1550"/>
              <a:t>Endüstri Mühendisi</a:t>
            </a:r>
            <a:endParaRPr sz="1550"/>
          </a:p>
          <a:p>
            <a:pPr>
              <a:defRPr sz="2200"/>
            </a:pPr>
            <a:r>
              <a:t>Özel Optima Ops</a:t>
            </a:r>
          </a:p>
          <a:p>
            <a:pPr>
              <a:defRPr sz="1800"/>
            </a:pPr>
            <a:r>
              <a:t>0 506 099 99 99  |  ozeloptima.com  |  huseyin.ozel@ozeloptima.com</a:t>
            </a:r>
          </a:p>
        </p:txBody>
      </p:sp>
      <p:pic>
        <p:nvPicPr>
          <p:cNvPr id="6" name="Resim 5" descr="kalıp, desen, düzen, dikiş, monokrom, tek renkli içeren bir resim&#10;&#10;Yapay zeka tarafından oluşturulmuş içerik yanlış olabilir.">
            <a:extLst>
              <a:ext uri="{FF2B5EF4-FFF2-40B4-BE49-F238E27FC236}">
                <a16:creationId xmlns:a16="http://schemas.microsoft.com/office/drawing/2014/main" id="{91FE0BDD-5918-FC38-41D9-571055544ECC}"/>
              </a:ext>
            </a:extLst>
          </p:cNvPr>
          <p:cNvPicPr>
            <a:picLocks noChangeAspect="1"/>
          </p:cNvPicPr>
          <p:nvPr/>
        </p:nvPicPr>
        <p:blipFill>
          <a:blip r:embed="rId3"/>
          <a:stretch>
            <a:fillRect/>
          </a:stretch>
        </p:blipFill>
        <p:spPr>
          <a:xfrm>
            <a:off x="7164821" y="5620891"/>
            <a:ext cx="870755" cy="870755"/>
          </a:xfrm>
          <a:prstGeom prst="rect">
            <a:avLst/>
          </a:prstGeom>
        </p:spPr>
      </p:pic>
      <p:pic>
        <p:nvPicPr>
          <p:cNvPr id="7" name="Picture 4" descr="5da68eb8-7223-4850-bea2-612a6d0494c9.png">
            <a:extLst>
              <a:ext uri="{FF2B5EF4-FFF2-40B4-BE49-F238E27FC236}">
                <a16:creationId xmlns:a16="http://schemas.microsoft.com/office/drawing/2014/main" id="{0803B378-A5BC-E744-818A-34D7DCCA265B}"/>
              </a:ext>
            </a:extLst>
          </p:cNvPr>
          <p:cNvPicPr>
            <a:picLocks noChangeAspect="1"/>
          </p:cNvPicPr>
          <p:nvPr/>
        </p:nvPicPr>
        <p:blipFill>
          <a:blip r:embed="rId4"/>
          <a:stretch>
            <a:fillRect/>
          </a:stretch>
        </p:blipFill>
        <p:spPr>
          <a:xfrm>
            <a:off x="8035576" y="5600782"/>
            <a:ext cx="1026160" cy="1026160"/>
          </a:xfrm>
          <a:prstGeom prst="rect">
            <a:avLst/>
          </a:prstGeom>
        </p:spPr>
      </p:pic>
      <p:sp>
        <p:nvSpPr>
          <p:cNvPr id="8" name="Rectangle 1">
            <a:extLst>
              <a:ext uri="{FF2B5EF4-FFF2-40B4-BE49-F238E27FC236}">
                <a16:creationId xmlns:a16="http://schemas.microsoft.com/office/drawing/2014/main" id="{AFC86C59-28F2-DAC2-995A-EE01B8D3C5C4}"/>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293B48F6-3BAB-702E-2444-DC28BACB4917}"/>
              </a:ext>
            </a:extLst>
          </p:cNvPr>
          <p:cNvSpPr>
            <a:spLocks noGrp="1"/>
          </p:cNvSpPr>
          <p:nvPr>
            <p:ph type="sldNum" sz="quarter" idx="12"/>
          </p:nvPr>
        </p:nvSpPr>
        <p:spPr/>
        <p:txBody>
          <a:bodyPr/>
          <a:lstStyle/>
          <a:p>
            <a:fld id="{C1FF6DA9-008F-8B48-92A6-B652298478BF}"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1AE33-D5D0-BE69-7902-2A7FFD113C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4F89D8B-7125-CB28-EFD2-A36B98032C0F}"/>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836D4220-5BA9-00FD-6320-D557014FA6A8}"/>
              </a:ext>
            </a:extLst>
          </p:cNvPr>
          <p:cNvPicPr>
            <a:picLocks noChangeAspect="1"/>
          </p:cNvPicPr>
          <p:nvPr/>
        </p:nvPicPr>
        <p:blipFill>
          <a:blip r:embed="rId2"/>
          <a:stretch>
            <a:fillRect/>
          </a:stretch>
        </p:blipFill>
        <p:spPr>
          <a:xfrm>
            <a:off x="8049014" y="5466080"/>
            <a:ext cx="1026160" cy="1026160"/>
          </a:xfrm>
          <a:prstGeom prst="rect">
            <a:avLst/>
          </a:prstGeom>
        </p:spPr>
      </p:pic>
      <p:sp>
        <p:nvSpPr>
          <p:cNvPr id="5" name="Slayt Numarası Yer Tutucusu 4">
            <a:extLst>
              <a:ext uri="{FF2B5EF4-FFF2-40B4-BE49-F238E27FC236}">
                <a16:creationId xmlns:a16="http://schemas.microsoft.com/office/drawing/2014/main" id="{E4614C6C-FE2F-8AE1-F7E4-0863E20BFFAF}"/>
              </a:ext>
            </a:extLst>
          </p:cNvPr>
          <p:cNvSpPr>
            <a:spLocks noGrp="1"/>
          </p:cNvSpPr>
          <p:nvPr>
            <p:ph type="sldNum" sz="quarter" idx="12"/>
          </p:nvPr>
        </p:nvSpPr>
        <p:spPr/>
        <p:txBody>
          <a:bodyPr/>
          <a:lstStyle/>
          <a:p>
            <a:fld id="{C1FF6DA9-008F-8B48-92A6-B652298478BF}" type="slidenum">
              <a:rPr lang="en-US" smtClean="0"/>
              <a:t>2</a:t>
            </a:fld>
            <a:endParaRPr lang="en-US"/>
          </a:p>
        </p:txBody>
      </p:sp>
      <p:sp>
        <p:nvSpPr>
          <p:cNvPr id="12" name="Metin kutusu 11">
            <a:extLst>
              <a:ext uri="{FF2B5EF4-FFF2-40B4-BE49-F238E27FC236}">
                <a16:creationId xmlns:a16="http://schemas.microsoft.com/office/drawing/2014/main" id="{66558B1B-D95F-D473-B8E5-3578636EF969}"/>
              </a:ext>
            </a:extLst>
          </p:cNvPr>
          <p:cNvSpPr txBox="1"/>
          <p:nvPr/>
        </p:nvSpPr>
        <p:spPr>
          <a:xfrm>
            <a:off x="2356655" y="807710"/>
            <a:ext cx="5443952" cy="5047536"/>
          </a:xfrm>
          <a:prstGeom prst="rect">
            <a:avLst/>
          </a:prstGeom>
          <a:noFill/>
        </p:spPr>
        <p:txBody>
          <a:bodyPr wrap="square">
            <a:spAutoFit/>
          </a:bodyPr>
          <a:lstStyle/>
          <a:p>
            <a:r>
              <a:rPr lang="tr-TR" sz="1400"/>
              <a:t>Ben Hüseyin ÖZEL, Endüstri Mühendisiyim.</a:t>
            </a:r>
          </a:p>
          <a:p>
            <a:endParaRPr lang="tr-TR" sz="1400"/>
          </a:p>
          <a:p>
            <a:r>
              <a:rPr lang="tr-TR" sz="1400"/>
              <a:t>35 yılı aşkın sanayi deneyimim boyunca döküm ve üretim sektörlerinde üretim sistemleri, planlama, kapasite yönetimi ve operasyonel mükemmellik alanlarında mühendislik ve üst düzey yöneticilik görevleri üstlendim.</a:t>
            </a:r>
          </a:p>
          <a:p>
            <a:endParaRPr lang="tr-TR" sz="1400"/>
          </a:p>
          <a:p>
            <a:r>
              <a:rPr lang="tr-TR" sz="1400"/>
              <a:t>Kariyerimin ilk 20 yılında </a:t>
            </a:r>
            <a:r>
              <a:rPr lang="tr-TR" sz="1400" err="1"/>
              <a:t>Döktaş</a:t>
            </a:r>
            <a:r>
              <a:rPr lang="tr-TR" sz="1400"/>
              <a:t> Dökümcülük bünyesinde Endüstri Mühendisi, Sistem Analisti, Üretim Planlama Müdürü ile Maça ve Temizleme Bölüm Müdürü olarak görev yaptım; bu süreçte MRP tabanlı üretim planlama ve malzeme ihtiyaç sistemlerinin kurulumu ve geliştirilmesinde aktif rol aldım.</a:t>
            </a:r>
          </a:p>
          <a:p>
            <a:endParaRPr lang="tr-TR" sz="1400"/>
          </a:p>
          <a:p>
            <a:r>
              <a:rPr lang="tr-TR" sz="1400"/>
              <a:t>Devamında Hattat Holding’de Planlama ve Lojistik Müdürlüğü, </a:t>
            </a:r>
            <a:r>
              <a:rPr lang="tr-TR" sz="1400" err="1"/>
              <a:t>Çemaş’ta</a:t>
            </a:r>
            <a:r>
              <a:rPr lang="tr-TR" sz="1400"/>
              <a:t> Genel Müdürlük görevlerini yürüterek kurumsal ölçekte ERP tabanlı entegre planlama ve tedarik zinciri yönetim sistemlerinin hayata geçirilmesine liderlik ettim.</a:t>
            </a:r>
          </a:p>
          <a:p>
            <a:endParaRPr lang="tr-TR" sz="1400"/>
          </a:p>
          <a:p>
            <a:r>
              <a:rPr lang="tr-TR" sz="1400"/>
              <a:t>Çalışmalarımı REFA ve MTM metodolojileri temelinde zaman etütleri, kapasite planlama, çizelgeleme, hat dengeleme ve süreç optimizasyonu üzerine yoğunlaştırıyor; veri temelli karar sistemleri ile sürdürülebilir ve ölçülebilir performans artışı sağlamayı hedefliyorum.</a:t>
            </a:r>
          </a:p>
        </p:txBody>
      </p:sp>
      <p:sp>
        <p:nvSpPr>
          <p:cNvPr id="13" name="AutoShape 7">
            <a:extLst>
              <a:ext uri="{FF2B5EF4-FFF2-40B4-BE49-F238E27FC236}">
                <a16:creationId xmlns:a16="http://schemas.microsoft.com/office/drawing/2014/main" id="{7686B3C8-7C08-99FA-D462-52797D2E16A7}"/>
              </a:ext>
            </a:extLst>
          </p:cNvPr>
          <p:cNvSpPr>
            <a:spLocks noChangeAspect="1" noChangeArrowheads="1"/>
          </p:cNvSpPr>
          <p:nvPr/>
        </p:nvSpPr>
        <p:spPr bwMode="auto">
          <a:xfrm>
            <a:off x="4419600" y="1485900"/>
            <a:ext cx="2033954" cy="2095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5" name="Resim 14" descr="insan yüzü, kişi, şahıs, alın, çene içeren bir resim&#10;&#10;Yapay zeka tarafından oluşturulmuş içerik yanlış olabilir.">
            <a:extLst>
              <a:ext uri="{FF2B5EF4-FFF2-40B4-BE49-F238E27FC236}">
                <a16:creationId xmlns:a16="http://schemas.microsoft.com/office/drawing/2014/main" id="{84AA4460-4443-08F4-C98A-920B1DC574D8}"/>
              </a:ext>
            </a:extLst>
          </p:cNvPr>
          <p:cNvPicPr>
            <a:picLocks noChangeAspect="1"/>
          </p:cNvPicPr>
          <p:nvPr/>
        </p:nvPicPr>
        <p:blipFill>
          <a:blip r:embed="rId3"/>
          <a:stretch>
            <a:fillRect/>
          </a:stretch>
        </p:blipFill>
        <p:spPr>
          <a:xfrm>
            <a:off x="196931" y="882595"/>
            <a:ext cx="2057400" cy="2439974"/>
          </a:xfrm>
          <a:prstGeom prst="rect">
            <a:avLst/>
          </a:prstGeom>
        </p:spPr>
      </p:pic>
      <p:sp>
        <p:nvSpPr>
          <p:cNvPr id="16" name="AutoShape 9">
            <a:extLst>
              <a:ext uri="{FF2B5EF4-FFF2-40B4-BE49-F238E27FC236}">
                <a16:creationId xmlns:a16="http://schemas.microsoft.com/office/drawing/2014/main" id="{589C700B-6C4D-F348-A51E-D8F17911835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Rectangle 1">
            <a:extLst>
              <a:ext uri="{FF2B5EF4-FFF2-40B4-BE49-F238E27FC236}">
                <a16:creationId xmlns:a16="http://schemas.microsoft.com/office/drawing/2014/main" id="{C0D80D1C-D2F8-E786-B880-876598FA43DB}"/>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Resim 17" descr="kalıp, desen, düzen, dikiş, monokrom, tek renkli içeren bir resim&#10;&#10;Yapay zeka tarafından oluşturulmuş içerik yanlış olabilir.">
            <a:extLst>
              <a:ext uri="{FF2B5EF4-FFF2-40B4-BE49-F238E27FC236}">
                <a16:creationId xmlns:a16="http://schemas.microsoft.com/office/drawing/2014/main" id="{0298F5B4-2EA6-D263-2408-0494E670B89A}"/>
              </a:ext>
            </a:extLst>
          </p:cNvPr>
          <p:cNvPicPr>
            <a:picLocks noChangeAspect="1"/>
          </p:cNvPicPr>
          <p:nvPr/>
        </p:nvPicPr>
        <p:blipFill>
          <a:blip r:embed="rId4"/>
          <a:stretch>
            <a:fillRect/>
          </a:stretch>
        </p:blipFill>
        <p:spPr>
          <a:xfrm>
            <a:off x="282838" y="5347294"/>
            <a:ext cx="870755" cy="870755"/>
          </a:xfrm>
          <a:prstGeom prst="rect">
            <a:avLst/>
          </a:prstGeom>
        </p:spPr>
      </p:pic>
    </p:spTree>
    <p:extLst>
      <p:ext uri="{BB962C8B-B14F-4D97-AF65-F5344CB8AC3E}">
        <p14:creationId xmlns:p14="http://schemas.microsoft.com/office/powerpoint/2010/main" val="885368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BAA057C8-5210-A8BA-5844-FF581300F198}"/>
              </a:ext>
            </a:extLst>
          </p:cNvPr>
          <p:cNvSpPr>
            <a:spLocks noGrp="1"/>
          </p:cNvSpPr>
          <p:nvPr>
            <p:ph type="sldNum" sz="quarter" idx="12"/>
          </p:nvPr>
        </p:nvSpPr>
        <p:spPr/>
        <p:txBody>
          <a:bodyPr/>
          <a:lstStyle/>
          <a:p>
            <a:pPr algn="l"/>
            <a:fld id="{C1FF6DA9-008F-8B48-92A6-B652298478BF}" type="slidenum">
              <a:rPr lang="en-US" smtClean="0"/>
              <a:pPr algn="l"/>
              <a:t>3</a:t>
            </a:fld>
            <a:endParaRPr lang="en-US" b="1"/>
          </a:p>
        </p:txBody>
      </p:sp>
      <p:sp>
        <p:nvSpPr>
          <p:cNvPr id="3" name="Rectangle 1">
            <a:extLst>
              <a:ext uri="{FF2B5EF4-FFF2-40B4-BE49-F238E27FC236}">
                <a16:creationId xmlns:a16="http://schemas.microsoft.com/office/drawing/2014/main" id="{39EC54A0-5BEC-B62B-DE42-0D730C0874CB}"/>
              </a:ext>
            </a:extLst>
          </p:cNvPr>
          <p:cNvSpPr/>
          <p:nvPr/>
        </p:nvSpPr>
        <p:spPr>
          <a:xfrm>
            <a:off x="0" y="0"/>
            <a:ext cx="9144000" cy="718998"/>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4800" b="1" i="0" u="none" strike="noStrike" kern="1200" cap="none" spc="0" normalizeH="0" baseline="0" noProof="0">
                <a:ln>
                  <a:noFill/>
                </a:ln>
                <a:solidFill>
                  <a:prstClr val="white"/>
                </a:solidFill>
                <a:effectLst/>
                <a:uLnTx/>
                <a:uFillTx/>
                <a:latin typeface="Calibri" panose="020F0502020204030204"/>
                <a:ea typeface="+mn-ea"/>
                <a:cs typeface="+mn-cs"/>
              </a:rPr>
              <a:t>Webinar Konumuz</a:t>
            </a:r>
            <a:endParaRPr kumimoji="0" sz="4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5da68eb8-7223-4850-bea2-612a6d0494c9.png">
            <a:extLst>
              <a:ext uri="{FF2B5EF4-FFF2-40B4-BE49-F238E27FC236}">
                <a16:creationId xmlns:a16="http://schemas.microsoft.com/office/drawing/2014/main" id="{5D15939B-B537-E910-71A5-0AE41CB8752B}"/>
              </a:ext>
            </a:extLst>
          </p:cNvPr>
          <p:cNvPicPr>
            <a:picLocks noChangeAspect="1"/>
          </p:cNvPicPr>
          <p:nvPr/>
        </p:nvPicPr>
        <p:blipFill>
          <a:blip r:embed="rId2"/>
          <a:stretch>
            <a:fillRect/>
          </a:stretch>
        </p:blipFill>
        <p:spPr>
          <a:xfrm>
            <a:off x="7557428" y="735751"/>
            <a:ext cx="1586572" cy="1586572"/>
          </a:xfrm>
          <a:prstGeom prst="rect">
            <a:avLst/>
          </a:prstGeom>
        </p:spPr>
      </p:pic>
      <p:sp>
        <p:nvSpPr>
          <p:cNvPr id="5" name="Rectangle 1">
            <a:extLst>
              <a:ext uri="{FF2B5EF4-FFF2-40B4-BE49-F238E27FC236}">
                <a16:creationId xmlns:a16="http://schemas.microsoft.com/office/drawing/2014/main" id="{80B3B41A-C8BF-0C06-64AB-B0BEACFD7894}"/>
              </a:ext>
            </a:extLst>
          </p:cNvPr>
          <p:cNvSpPr/>
          <p:nvPr/>
        </p:nvSpPr>
        <p:spPr>
          <a:xfrm>
            <a:off x="0" y="6655777"/>
            <a:ext cx="9144000" cy="23889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9" name="TextBox 3">
            <a:extLst>
              <a:ext uri="{FF2B5EF4-FFF2-40B4-BE49-F238E27FC236}">
                <a16:creationId xmlns:a16="http://schemas.microsoft.com/office/drawing/2014/main" id="{CE5A064A-181B-754F-B654-589037885B35}"/>
              </a:ext>
            </a:extLst>
          </p:cNvPr>
          <p:cNvGraphicFramePr/>
          <p:nvPr>
            <p:extLst>
              <p:ext uri="{D42A27DB-BD31-4B8C-83A1-F6EECF244321}">
                <p14:modId xmlns:p14="http://schemas.microsoft.com/office/powerpoint/2010/main" val="1449419119"/>
              </p:ext>
            </p:extLst>
          </p:nvPr>
        </p:nvGraphicFramePr>
        <p:xfrm>
          <a:off x="151417" y="972048"/>
          <a:ext cx="8377121" cy="5447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702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95C26-851C-F5AC-E250-1677503489E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1A9789D-CF5A-9090-BEDC-197F1D230281}"/>
              </a:ext>
            </a:extLst>
          </p:cNvPr>
          <p:cNvSpPr/>
          <p:nvPr/>
        </p:nvSpPr>
        <p:spPr>
          <a:xfrm>
            <a:off x="0" y="-81116"/>
            <a:ext cx="9144000" cy="1032589"/>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B3EE4CE-C190-F199-AFBB-76C22F5C3920}"/>
              </a:ext>
            </a:extLst>
          </p:cNvPr>
          <p:cNvSpPr txBox="1"/>
          <p:nvPr/>
        </p:nvSpPr>
        <p:spPr>
          <a:xfrm>
            <a:off x="289070" y="4571"/>
            <a:ext cx="885493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2800" b="1" i="0" u="none" strike="noStrike" kern="1200" cap="none" spc="0" normalizeH="0" baseline="0" noProof="0" err="1">
                <a:ln>
                  <a:noFill/>
                </a:ln>
                <a:solidFill>
                  <a:schemeClr val="bg1"/>
                </a:solidFill>
                <a:effectLst/>
                <a:uLnTx/>
                <a:uFillTx/>
                <a:latin typeface="Calibri" panose="020F0502020204030204"/>
                <a:ea typeface="+mn-ea"/>
                <a:cs typeface="+mn-cs"/>
              </a:rPr>
              <a:t>İşletmelerde</a:t>
            </a:r>
            <a:r>
              <a:rPr kumimoji="0"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lang="tr-TR"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sz="2800" b="1" i="0" u="none" strike="noStrike" kern="1200" cap="none" spc="0" normalizeH="0" baseline="0" noProof="0" err="1">
                <a:ln>
                  <a:noFill/>
                </a:ln>
                <a:solidFill>
                  <a:schemeClr val="bg1"/>
                </a:solidFill>
                <a:effectLst/>
                <a:uLnTx/>
                <a:uFillTx/>
                <a:latin typeface="Calibri" panose="020F0502020204030204"/>
                <a:ea typeface="+mn-ea"/>
                <a:cs typeface="+mn-cs"/>
              </a:rPr>
              <a:t>Optimizasyon</a:t>
            </a:r>
            <a:r>
              <a:rPr kumimoji="0" lang="tr-TR"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sz="2800" b="1" i="0" u="none" strike="noStrike" kern="1200" cap="none" spc="0" normalizeH="0" baseline="0" noProof="0" err="1">
                <a:ln>
                  <a:noFill/>
                </a:ln>
                <a:solidFill>
                  <a:schemeClr val="bg1"/>
                </a:solidFill>
                <a:effectLst/>
                <a:uLnTx/>
                <a:uFillTx/>
                <a:latin typeface="Calibri" panose="020F0502020204030204"/>
                <a:ea typeface="+mn-ea"/>
                <a:cs typeface="+mn-cs"/>
              </a:rPr>
              <a:t>ve</a:t>
            </a:r>
            <a:r>
              <a:rPr kumimoji="0" lang="tr-TR"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sz="2800" b="1" i="0" u="none" strike="noStrike" kern="1200" cap="none" spc="0" normalizeH="0" baseline="0" noProof="0" err="1">
                <a:ln>
                  <a:noFill/>
                </a:ln>
                <a:solidFill>
                  <a:schemeClr val="bg1"/>
                </a:solidFill>
                <a:effectLst/>
                <a:uLnTx/>
                <a:uFillTx/>
                <a:latin typeface="Calibri" panose="020F0502020204030204"/>
                <a:ea typeface="+mn-ea"/>
                <a:cs typeface="+mn-cs"/>
              </a:rPr>
              <a:t>Maliyet</a:t>
            </a:r>
            <a:r>
              <a:rPr kumimoji="0" sz="2800" b="1" i="0" u="none" strike="noStrike" kern="1200" cap="none" spc="0" normalizeH="0" baseline="0" noProof="0">
                <a:ln>
                  <a:noFill/>
                </a:ln>
                <a:solidFill>
                  <a:schemeClr val="bg1"/>
                </a:solidFill>
                <a:effectLst/>
                <a:uLnTx/>
                <a:uFillTx/>
                <a:latin typeface="Calibri" panose="020F0502020204030204"/>
                <a:ea typeface="+mn-ea"/>
                <a:cs typeface="+mn-cs"/>
              </a:rPr>
              <a:t> </a:t>
            </a:r>
            <a:r>
              <a:rPr kumimoji="0" sz="2800" b="1" i="0" u="none" strike="noStrike" kern="1200" cap="none" spc="0" normalizeH="0" baseline="0" noProof="0" err="1">
                <a:ln>
                  <a:noFill/>
                </a:ln>
                <a:solidFill>
                  <a:schemeClr val="bg1"/>
                </a:solidFill>
                <a:effectLst/>
                <a:uLnTx/>
                <a:uFillTx/>
                <a:latin typeface="Calibri" panose="020F0502020204030204"/>
                <a:ea typeface="+mn-ea"/>
                <a:cs typeface="+mn-cs"/>
              </a:rPr>
              <a:t>Minimizasyonu</a:t>
            </a:r>
            <a:r>
              <a:rPr kumimoji="0" sz="2800" b="1" i="0" u="none" strike="noStrike" kern="1200" cap="none" spc="0" normalizeH="0" baseline="0" noProof="0">
                <a:ln>
                  <a:noFill/>
                </a:ln>
                <a:solidFill>
                  <a:schemeClr val="bg1"/>
                </a:solidFill>
                <a:effectLst/>
                <a:uLnTx/>
                <a:uFillTx/>
                <a:latin typeface="Calibri" panose="020F0502020204030204"/>
                <a:ea typeface="+mn-ea"/>
                <a:cs typeface="+mn-cs"/>
              </a:rPr>
              <a:t> </a:t>
            </a:r>
          </a:p>
        </p:txBody>
      </p:sp>
      <p:pic>
        <p:nvPicPr>
          <p:cNvPr id="5" name="Picture 4" descr="5da68eb8-7223-4850-bea2-612a6d0494c9.png">
            <a:extLst>
              <a:ext uri="{FF2B5EF4-FFF2-40B4-BE49-F238E27FC236}">
                <a16:creationId xmlns:a16="http://schemas.microsoft.com/office/drawing/2014/main" id="{82EDC855-26AF-D8A9-5AF0-47EB70BAFFF8}"/>
              </a:ext>
            </a:extLst>
          </p:cNvPr>
          <p:cNvPicPr>
            <a:picLocks noChangeAspect="1"/>
          </p:cNvPicPr>
          <p:nvPr/>
        </p:nvPicPr>
        <p:blipFill>
          <a:blip r:embed="rId3"/>
          <a:stretch>
            <a:fillRect/>
          </a:stretch>
        </p:blipFill>
        <p:spPr>
          <a:xfrm>
            <a:off x="7986289" y="5591893"/>
            <a:ext cx="1076632" cy="1076632"/>
          </a:xfrm>
          <a:prstGeom prst="rect">
            <a:avLst/>
          </a:prstGeom>
        </p:spPr>
      </p:pic>
      <p:graphicFrame>
        <p:nvGraphicFramePr>
          <p:cNvPr id="13" name="TextBox 3">
            <a:extLst>
              <a:ext uri="{FF2B5EF4-FFF2-40B4-BE49-F238E27FC236}">
                <a16:creationId xmlns:a16="http://schemas.microsoft.com/office/drawing/2014/main" id="{7C26E11B-0E61-C397-B9BE-B63D3B7F8F22}"/>
              </a:ext>
            </a:extLst>
          </p:cNvPr>
          <p:cNvGraphicFramePr/>
          <p:nvPr>
            <p:extLst>
              <p:ext uri="{D42A27DB-BD31-4B8C-83A1-F6EECF244321}">
                <p14:modId xmlns:p14="http://schemas.microsoft.com/office/powerpoint/2010/main" val="3882135493"/>
              </p:ext>
            </p:extLst>
          </p:nvPr>
        </p:nvGraphicFramePr>
        <p:xfrm>
          <a:off x="530942" y="1143000"/>
          <a:ext cx="7385008" cy="53193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1">
            <a:extLst>
              <a:ext uri="{FF2B5EF4-FFF2-40B4-BE49-F238E27FC236}">
                <a16:creationId xmlns:a16="http://schemas.microsoft.com/office/drawing/2014/main" id="{211B83A9-6A39-B160-F82C-781BB1F7247E}"/>
              </a:ext>
            </a:extLst>
          </p:cNvPr>
          <p:cNvSpPr/>
          <p:nvPr/>
        </p:nvSpPr>
        <p:spPr>
          <a:xfrm>
            <a:off x="0" y="6668525"/>
            <a:ext cx="9144000" cy="226142"/>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33D6FEC-DBD3-5042-D87C-97902F30D71D}"/>
              </a:ext>
            </a:extLst>
          </p:cNvPr>
          <p:cNvSpPr>
            <a:spLocks noGrp="1"/>
          </p:cNvSpPr>
          <p:nvPr>
            <p:ph type="sldNum" sz="quarter" idx="12"/>
          </p:nvPr>
        </p:nvSpPr>
        <p:spPr/>
        <p:txBody>
          <a:bodyPr/>
          <a:lstStyle/>
          <a:p>
            <a:fld id="{C1FF6DA9-008F-8B48-92A6-B652298478BF}" type="slidenum">
              <a:rPr lang="en-US" smtClean="0"/>
              <a:t>4</a:t>
            </a:fld>
            <a:endParaRPr lang="en-US"/>
          </a:p>
        </p:txBody>
      </p:sp>
    </p:spTree>
    <p:extLst>
      <p:ext uri="{BB962C8B-B14F-4D97-AF65-F5344CB8AC3E}">
        <p14:creationId xmlns:p14="http://schemas.microsoft.com/office/powerpoint/2010/main" val="707892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4957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612549" y="119925"/>
            <a:ext cx="8383967"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2800" b="1" i="0" u="none" strike="noStrike" kern="1200" cap="none" spc="0" normalizeH="0" noProof="0">
                <a:ln>
                  <a:noFill/>
                </a:ln>
                <a:solidFill>
                  <a:schemeClr val="bg1"/>
                </a:solidFill>
                <a:effectLst/>
                <a:uLnTx/>
                <a:uFillTx/>
                <a:latin typeface="Calibri" panose="020F0502020204030204"/>
                <a:ea typeface="+mn-ea"/>
                <a:cs typeface="+mn-cs"/>
              </a:rPr>
              <a:t>Karar</a:t>
            </a:r>
            <a:r>
              <a:rPr kumimoji="0" sz="2800" b="1" i="0" u="none" strike="noStrike" kern="1200" cap="none" spc="0" normalizeH="0" baseline="0" noProof="0">
                <a:ln>
                  <a:noFill/>
                </a:ln>
                <a:solidFill>
                  <a:schemeClr val="bg1"/>
                </a:solidFill>
                <a:effectLst/>
                <a:uLnTx/>
                <a:uFillTx/>
                <a:latin typeface="Calibri" panose="020F0502020204030204"/>
                <a:ea typeface="+mn-ea"/>
                <a:cs typeface="+mn-cs"/>
              </a:rPr>
              <a:t> Destek </a:t>
            </a:r>
            <a:r>
              <a:rPr kumimoji="0" sz="2800" b="1" i="0" u="none" strike="noStrike" kern="1200" cap="none" spc="0" normalizeH="0" baseline="0" noProof="0" err="1">
                <a:ln>
                  <a:noFill/>
                </a:ln>
                <a:solidFill>
                  <a:schemeClr val="bg1"/>
                </a:solidFill>
                <a:effectLst/>
                <a:uLnTx/>
                <a:uFillTx/>
                <a:latin typeface="Calibri" panose="020F0502020204030204"/>
                <a:ea typeface="+mn-ea"/>
                <a:cs typeface="+mn-cs"/>
              </a:rPr>
              <a:t>Sistemleri</a:t>
            </a:r>
            <a:r>
              <a:rPr kumimoji="0" lang="tr-TR" sz="2800" b="1" i="0" u="none" strike="noStrike" kern="1200" cap="none" spc="0" normalizeH="0" baseline="0" noProof="0">
                <a:ln>
                  <a:noFill/>
                </a:ln>
                <a:solidFill>
                  <a:schemeClr val="bg1"/>
                </a:solidFill>
                <a:effectLst/>
                <a:uLnTx/>
                <a:uFillTx/>
                <a:latin typeface="Calibri" panose="020F0502020204030204"/>
                <a:ea typeface="+mn-ea"/>
                <a:cs typeface="+mn-cs"/>
              </a:rPr>
              <a:t> Hangi Süreçlerde kullanılır ?</a:t>
            </a:r>
            <a:endParaRPr kumimoji="0" sz="2800" b="1" i="0"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7876622" y="5446194"/>
            <a:ext cx="1273278" cy="1273278"/>
          </a:xfrm>
          <a:prstGeom prst="rect">
            <a:avLst/>
          </a:prstGeom>
        </p:spPr>
      </p:pic>
      <p:graphicFrame>
        <p:nvGraphicFramePr>
          <p:cNvPr id="15" name="TextBox 3">
            <a:extLst>
              <a:ext uri="{FF2B5EF4-FFF2-40B4-BE49-F238E27FC236}">
                <a16:creationId xmlns:a16="http://schemas.microsoft.com/office/drawing/2014/main" id="{5192AA8B-6AA7-6B6B-C467-51B80A521B15}"/>
              </a:ext>
            </a:extLst>
          </p:cNvPr>
          <p:cNvGraphicFramePr/>
          <p:nvPr>
            <p:extLst>
              <p:ext uri="{D42A27DB-BD31-4B8C-83A1-F6EECF244321}">
                <p14:modId xmlns:p14="http://schemas.microsoft.com/office/powerpoint/2010/main" val="1305005106"/>
              </p:ext>
            </p:extLst>
          </p:nvPr>
        </p:nvGraphicFramePr>
        <p:xfrm>
          <a:off x="268421" y="1238111"/>
          <a:ext cx="7608201" cy="5063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ayt Numarası Yer Tutucusu 5">
            <a:extLst>
              <a:ext uri="{FF2B5EF4-FFF2-40B4-BE49-F238E27FC236}">
                <a16:creationId xmlns:a16="http://schemas.microsoft.com/office/drawing/2014/main" id="{5452956B-0BE6-570C-FAC2-C62274DBB4DF}"/>
              </a:ext>
            </a:extLst>
          </p:cNvPr>
          <p:cNvSpPr>
            <a:spLocks noGrp="1"/>
          </p:cNvSpPr>
          <p:nvPr>
            <p:ph type="sldNum" sz="quarter" idx="12"/>
          </p:nvPr>
        </p:nvSpPr>
        <p:spPr/>
        <p:txBody>
          <a:bodyPr/>
          <a:lstStyle/>
          <a:p>
            <a:fld id="{C1FF6DA9-008F-8B48-92A6-B652298478BF}" type="slidenum">
              <a:rPr lang="en-US" smtClean="0"/>
              <a:t>5</a:t>
            </a:fld>
            <a:endParaRPr lang="en-US"/>
          </a:p>
        </p:txBody>
      </p:sp>
      <p:sp>
        <p:nvSpPr>
          <p:cNvPr id="7" name="Rectangle 1">
            <a:extLst>
              <a:ext uri="{FF2B5EF4-FFF2-40B4-BE49-F238E27FC236}">
                <a16:creationId xmlns:a16="http://schemas.microsoft.com/office/drawing/2014/main" id="{251D0A0E-0925-AC46-3518-01E414AD69C6}"/>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665"/>
            <a:ext cx="9144000" cy="64633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875071" y="3866"/>
            <a:ext cx="7723238"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lang="tr-TR" sz="3200" b="1">
                <a:solidFill>
                  <a:srgbClr val="FFFFFF"/>
                </a:solidFill>
                <a:effectLst/>
                <a:latin typeface="Calibri" panose="020F0502020204030204" pitchFamily="34" charset="0"/>
              </a:rPr>
              <a:t>Üretim ve Operasyon Planlama Araçları</a:t>
            </a:r>
            <a:endParaRPr kumimoji="0" sz="3200" b="1"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7887892" y="5351139"/>
            <a:ext cx="1185770" cy="1185770"/>
          </a:xfrm>
          <a:prstGeom prst="rect">
            <a:avLst/>
          </a:prstGeom>
        </p:spPr>
      </p:pic>
      <p:graphicFrame>
        <p:nvGraphicFramePr>
          <p:cNvPr id="11" name="TextBox 3">
            <a:extLst>
              <a:ext uri="{FF2B5EF4-FFF2-40B4-BE49-F238E27FC236}">
                <a16:creationId xmlns:a16="http://schemas.microsoft.com/office/drawing/2014/main" id="{72C5599A-C3D1-56D4-EADE-65DB1A89DD4B}"/>
              </a:ext>
            </a:extLst>
          </p:cNvPr>
          <p:cNvGraphicFramePr/>
          <p:nvPr>
            <p:extLst>
              <p:ext uri="{D42A27DB-BD31-4B8C-83A1-F6EECF244321}">
                <p14:modId xmlns:p14="http://schemas.microsoft.com/office/powerpoint/2010/main" val="2701570270"/>
              </p:ext>
            </p:extLst>
          </p:nvPr>
        </p:nvGraphicFramePr>
        <p:xfrm>
          <a:off x="360843" y="1621706"/>
          <a:ext cx="7359445" cy="4521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Metin kutusu 7">
            <a:extLst>
              <a:ext uri="{FF2B5EF4-FFF2-40B4-BE49-F238E27FC236}">
                <a16:creationId xmlns:a16="http://schemas.microsoft.com/office/drawing/2014/main" id="{6D4136D8-F32F-C975-0E54-D0720685D586}"/>
              </a:ext>
            </a:extLst>
          </p:cNvPr>
          <p:cNvSpPr txBox="1"/>
          <p:nvPr/>
        </p:nvSpPr>
        <p:spPr>
          <a:xfrm>
            <a:off x="953730" y="590146"/>
            <a:ext cx="7855974" cy="1200329"/>
          </a:xfrm>
          <a:prstGeom prst="rect">
            <a:avLst/>
          </a:prstGeom>
          <a:noFill/>
        </p:spPr>
        <p:txBody>
          <a:bodyPr wrap="square">
            <a:spAutoFit/>
          </a:bodyPr>
          <a:lstStyle/>
          <a:p>
            <a:pPr lvl="0">
              <a:lnSpc>
                <a:spcPct val="100000"/>
              </a:lnSpc>
            </a:pPr>
            <a:r>
              <a:rPr lang="en-US"/>
              <a:t> </a:t>
            </a:r>
            <a:r>
              <a:rPr lang="tr-TR"/>
              <a:t>                                                              </a:t>
            </a:r>
            <a:r>
              <a:rPr lang="tr-TR" b="1"/>
              <a:t>HEDEF</a:t>
            </a:r>
            <a:r>
              <a:rPr lang="en-US" b="1"/>
              <a:t> </a:t>
            </a:r>
            <a:endParaRPr lang="tr-TR" b="1"/>
          </a:p>
          <a:p>
            <a:r>
              <a:rPr lang="en-US"/>
              <a:t>Doğru </a:t>
            </a:r>
            <a:r>
              <a:rPr lang="en-US" err="1"/>
              <a:t>planlama</a:t>
            </a:r>
            <a:r>
              <a:rPr lang="en-US"/>
              <a:t> </a:t>
            </a:r>
            <a:r>
              <a:rPr lang="en-US" err="1"/>
              <a:t>ile</a:t>
            </a:r>
            <a:r>
              <a:rPr lang="en-US"/>
              <a:t> </a:t>
            </a:r>
            <a:r>
              <a:rPr lang="en-US" err="1"/>
              <a:t>bekleme</a:t>
            </a:r>
            <a:r>
              <a:rPr lang="en-US"/>
              <a:t>, </a:t>
            </a:r>
            <a:r>
              <a:rPr lang="en-US" err="1"/>
              <a:t>fazla</a:t>
            </a:r>
            <a:r>
              <a:rPr lang="en-US"/>
              <a:t> </a:t>
            </a:r>
            <a:r>
              <a:rPr lang="en-US" err="1"/>
              <a:t>stok</a:t>
            </a:r>
            <a:r>
              <a:rPr lang="en-US"/>
              <a:t> </a:t>
            </a:r>
            <a:r>
              <a:rPr lang="en-US" err="1"/>
              <a:t>ve</a:t>
            </a:r>
            <a:r>
              <a:rPr lang="en-US"/>
              <a:t> </a:t>
            </a:r>
            <a:r>
              <a:rPr lang="en-US" err="1"/>
              <a:t>kapasite</a:t>
            </a:r>
            <a:r>
              <a:rPr lang="en-US"/>
              <a:t> </a:t>
            </a:r>
            <a:r>
              <a:rPr lang="en-US" err="1"/>
              <a:t>kayıplarını</a:t>
            </a:r>
            <a:r>
              <a:rPr lang="en-US"/>
              <a:t> </a:t>
            </a:r>
            <a:r>
              <a:rPr lang="en-US" err="1"/>
              <a:t>azaltmak</a:t>
            </a:r>
            <a:r>
              <a:rPr lang="en-US"/>
              <a:t> </a:t>
            </a:r>
            <a:r>
              <a:rPr lang="en-US" err="1"/>
              <a:t>kapasiteyi</a:t>
            </a:r>
            <a:r>
              <a:rPr lang="en-US"/>
              <a:t> </a:t>
            </a:r>
            <a:r>
              <a:rPr lang="en-US" err="1"/>
              <a:t>maksimize</a:t>
            </a:r>
            <a:r>
              <a:rPr lang="en-US"/>
              <a:t> </a:t>
            </a:r>
            <a:r>
              <a:rPr lang="en-US" err="1"/>
              <a:t>etmek</a:t>
            </a:r>
            <a:endParaRPr lang="tr-TR"/>
          </a:p>
          <a:p>
            <a:pPr lvl="0">
              <a:lnSpc>
                <a:spcPct val="100000"/>
              </a:lnSpc>
            </a:pPr>
            <a:endParaRPr lang="en-US"/>
          </a:p>
        </p:txBody>
      </p:sp>
      <p:sp>
        <p:nvSpPr>
          <p:cNvPr id="9" name="Dikdörtgen 8" descr="Hedef merkezi">
            <a:extLst>
              <a:ext uri="{FF2B5EF4-FFF2-40B4-BE49-F238E27FC236}">
                <a16:creationId xmlns:a16="http://schemas.microsoft.com/office/drawing/2014/main" id="{F602ABD9-4E18-0D55-592E-B7B67C99EE38}"/>
              </a:ext>
            </a:extLst>
          </p:cNvPr>
          <p:cNvSpPr/>
          <p:nvPr/>
        </p:nvSpPr>
        <p:spPr>
          <a:xfrm>
            <a:off x="117988" y="801020"/>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0" name="Slayt Numarası Yer Tutucusu 9">
            <a:extLst>
              <a:ext uri="{FF2B5EF4-FFF2-40B4-BE49-F238E27FC236}">
                <a16:creationId xmlns:a16="http://schemas.microsoft.com/office/drawing/2014/main" id="{98E31001-93E8-5002-37C8-1ACDDA8FD3B8}"/>
              </a:ext>
            </a:extLst>
          </p:cNvPr>
          <p:cNvSpPr>
            <a:spLocks noGrp="1"/>
          </p:cNvSpPr>
          <p:nvPr>
            <p:ph type="sldNum" sz="quarter" idx="12"/>
          </p:nvPr>
        </p:nvSpPr>
        <p:spPr/>
        <p:txBody>
          <a:bodyPr/>
          <a:lstStyle/>
          <a:p>
            <a:fld id="{C1FF6DA9-008F-8B48-92A6-B652298478BF}" type="slidenum">
              <a:rPr lang="en-US" smtClean="0"/>
              <a:t>6</a:t>
            </a:fld>
            <a:endParaRPr lang="en-US"/>
          </a:p>
        </p:txBody>
      </p:sp>
      <p:sp>
        <p:nvSpPr>
          <p:cNvPr id="12" name="Rectangle 1">
            <a:extLst>
              <a:ext uri="{FF2B5EF4-FFF2-40B4-BE49-F238E27FC236}">
                <a16:creationId xmlns:a16="http://schemas.microsoft.com/office/drawing/2014/main" id="{F287A762-53EE-5E18-4D3C-FE1E43641FA6}"/>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01B97-7855-A9B6-4484-4D5A617C95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DF2523-9896-05D4-4456-F9ADB358EEAF}"/>
              </a:ext>
            </a:extLst>
          </p:cNvPr>
          <p:cNvSpPr/>
          <p:nvPr/>
        </p:nvSpPr>
        <p:spPr>
          <a:xfrm>
            <a:off x="0" y="-30837"/>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buNone/>
            </a:pPr>
            <a:r>
              <a:rPr lang="tr-TR" b="1"/>
              <a:t>                              Üretim Planlama &amp; Operasyon Yönetimi – Kısa Açıklamalar</a:t>
            </a:r>
          </a:p>
        </p:txBody>
      </p:sp>
      <p:pic>
        <p:nvPicPr>
          <p:cNvPr id="4" name="Picture 4" descr="5da68eb8-7223-4850-bea2-612a6d0494c9.png">
            <a:extLst>
              <a:ext uri="{FF2B5EF4-FFF2-40B4-BE49-F238E27FC236}">
                <a16:creationId xmlns:a16="http://schemas.microsoft.com/office/drawing/2014/main" id="{C08D707C-C511-53CD-1330-C4F291B7C4BD}"/>
              </a:ext>
            </a:extLst>
          </p:cNvPr>
          <p:cNvPicPr>
            <a:picLocks noChangeAspect="1"/>
          </p:cNvPicPr>
          <p:nvPr/>
        </p:nvPicPr>
        <p:blipFill>
          <a:blip r:embed="rId2"/>
          <a:stretch>
            <a:fillRect/>
          </a:stretch>
        </p:blipFill>
        <p:spPr>
          <a:xfrm>
            <a:off x="8139308" y="5731153"/>
            <a:ext cx="1026160" cy="1026160"/>
          </a:xfrm>
          <a:prstGeom prst="rect">
            <a:avLst/>
          </a:prstGeom>
        </p:spPr>
      </p:pic>
      <p:sp>
        <p:nvSpPr>
          <p:cNvPr id="6" name="Metin kutusu 5">
            <a:extLst>
              <a:ext uri="{FF2B5EF4-FFF2-40B4-BE49-F238E27FC236}">
                <a16:creationId xmlns:a16="http://schemas.microsoft.com/office/drawing/2014/main" id="{5180C16E-AEBD-DD6D-872D-8699A7F236D0}"/>
              </a:ext>
            </a:extLst>
          </p:cNvPr>
          <p:cNvSpPr txBox="1"/>
          <p:nvPr/>
        </p:nvSpPr>
        <p:spPr>
          <a:xfrm>
            <a:off x="68826" y="334923"/>
            <a:ext cx="8583562" cy="5909310"/>
          </a:xfrm>
          <a:prstGeom prst="rect">
            <a:avLst/>
          </a:prstGeom>
          <a:noFill/>
        </p:spPr>
        <p:txBody>
          <a:bodyPr wrap="square">
            <a:spAutoFit/>
          </a:bodyPr>
          <a:lstStyle/>
          <a:p>
            <a:pPr>
              <a:buNone/>
            </a:pPr>
            <a:r>
              <a:rPr lang="tr-TR" sz="1400" b="1"/>
              <a:t>• Ana Üretim Planlama (MPS – MRP / MRP II)</a:t>
            </a:r>
            <a:br>
              <a:rPr lang="tr-TR" sz="1400"/>
            </a:br>
            <a:r>
              <a:rPr lang="tr-TR" sz="1400"/>
              <a:t>Talep tahminleri ve siparişlere göre hangi ürünün, ne miktarda ve hangi dönemde üretileceğini belirleyen</a:t>
            </a:r>
          </a:p>
          <a:p>
            <a:pPr>
              <a:buNone/>
            </a:pPr>
            <a:r>
              <a:rPr lang="tr-TR" sz="1400"/>
              <a:t> ana üretim yol haritasıdır.</a:t>
            </a:r>
          </a:p>
          <a:p>
            <a:pPr>
              <a:buNone/>
            </a:pPr>
            <a:endParaRPr lang="tr-TR" sz="1400" b="1"/>
          </a:p>
          <a:p>
            <a:pPr>
              <a:buNone/>
            </a:pPr>
            <a:r>
              <a:rPr lang="tr-TR" sz="1400" b="1"/>
              <a:t>• Malzeme İhtiyaç Planlama (MRP)</a:t>
            </a:r>
            <a:br>
              <a:rPr lang="tr-TR" sz="1400"/>
            </a:br>
            <a:r>
              <a:rPr lang="tr-TR" sz="1400"/>
              <a:t>Üretim planına bağlı olarak gerekli hammadde ve yarı mamullerin miktarını ve tedarik zamanını hesaplayarak </a:t>
            </a:r>
          </a:p>
          <a:p>
            <a:pPr>
              <a:buNone/>
            </a:pPr>
            <a:r>
              <a:rPr lang="tr-TR" sz="1400"/>
              <a:t>stok sürekliliğini sağlar.</a:t>
            </a:r>
          </a:p>
          <a:p>
            <a:pPr>
              <a:buNone/>
            </a:pPr>
            <a:endParaRPr lang="tr-TR" sz="1400" b="1"/>
          </a:p>
          <a:p>
            <a:pPr>
              <a:buNone/>
            </a:pPr>
            <a:r>
              <a:rPr lang="tr-TR" sz="1400" b="1"/>
              <a:t>• Sonlu Kapasite Çizelgeleme (FCS)</a:t>
            </a:r>
            <a:br>
              <a:rPr lang="tr-TR" sz="1400"/>
            </a:br>
            <a:r>
              <a:rPr lang="tr-TR" sz="1400"/>
              <a:t>Makine, iş gücü ve hat kapasitesi sınırlarını dikkate alarak uygulanabilir ve gerçekçi üretim takvimleri oluşturur.</a:t>
            </a:r>
          </a:p>
          <a:p>
            <a:pPr>
              <a:buNone/>
            </a:pPr>
            <a:endParaRPr lang="tr-TR" sz="1400" b="1"/>
          </a:p>
          <a:p>
            <a:pPr>
              <a:buNone/>
            </a:pPr>
            <a:r>
              <a:rPr lang="tr-TR" sz="1400" b="1"/>
              <a:t>• Çizelgeleme (</a:t>
            </a:r>
            <a:r>
              <a:rPr lang="tr-TR" sz="1400" b="1" err="1"/>
              <a:t>Scheduling</a:t>
            </a:r>
            <a:r>
              <a:rPr lang="tr-TR" sz="1400" b="1"/>
              <a:t>) ve Sonlu Kapasite Planlama</a:t>
            </a:r>
            <a:br>
              <a:rPr lang="tr-TR" sz="1400"/>
            </a:br>
            <a:r>
              <a:rPr lang="tr-TR" sz="1400"/>
              <a:t>İş emirlerini zaman sırasına koyarak kaynak kullanımını optimize eder, gecikmeleri ve beklemeleri minimize eder.</a:t>
            </a:r>
          </a:p>
          <a:p>
            <a:pPr>
              <a:buNone/>
            </a:pPr>
            <a:endParaRPr lang="tr-TR" sz="1400" b="1"/>
          </a:p>
          <a:p>
            <a:pPr>
              <a:buNone/>
            </a:pPr>
            <a:r>
              <a:rPr lang="tr-TR" sz="1400" b="1"/>
              <a:t>• Hat Dengeleme (</a:t>
            </a:r>
            <a:r>
              <a:rPr lang="tr-TR" sz="1400" b="1" err="1"/>
              <a:t>Line</a:t>
            </a:r>
            <a:r>
              <a:rPr lang="tr-TR" sz="1400" b="1"/>
              <a:t> </a:t>
            </a:r>
            <a:r>
              <a:rPr lang="tr-TR" sz="1400" b="1" err="1"/>
              <a:t>Balancing</a:t>
            </a:r>
            <a:r>
              <a:rPr lang="tr-TR" sz="1400" b="1"/>
              <a:t>) ve Vardiya Planlama</a:t>
            </a:r>
            <a:br>
              <a:rPr lang="tr-TR" sz="1400"/>
            </a:br>
            <a:r>
              <a:rPr lang="tr-TR" sz="1400"/>
              <a:t>İstasyon ve operatör yüklerini eşitleyerek darboğazları azaltır, akışı dengeler ve vardiya verimliliğini artırır.</a:t>
            </a:r>
          </a:p>
          <a:p>
            <a:pPr>
              <a:buNone/>
            </a:pPr>
            <a:endParaRPr lang="tr-TR" sz="1400" b="1"/>
          </a:p>
          <a:p>
            <a:pPr>
              <a:buNone/>
            </a:pPr>
            <a:r>
              <a:rPr lang="tr-TR" sz="1400" b="1"/>
              <a:t>• İş Yükü Dengeleme ve Kaynak Tahsisi</a:t>
            </a:r>
            <a:br>
              <a:rPr lang="tr-TR" sz="1400"/>
            </a:br>
            <a:r>
              <a:rPr lang="tr-TR" sz="1400"/>
              <a:t>İşleri uygun makine ve personele dağıtarak kapasiteyi etkin kullanır, aşırı yüklenme ve atıl kalmayı önler.</a:t>
            </a:r>
          </a:p>
          <a:p>
            <a:pPr>
              <a:buNone/>
            </a:pPr>
            <a:endParaRPr lang="tr-TR" sz="1400" b="1"/>
          </a:p>
          <a:p>
            <a:pPr>
              <a:buNone/>
            </a:pPr>
            <a:r>
              <a:rPr lang="tr-TR" sz="1400" b="1"/>
              <a:t>• Lot Büyüklüğü Optimizasyonu ve Setup / Kurulum Minimizasyonu</a:t>
            </a:r>
            <a:br>
              <a:rPr lang="tr-TR" sz="1400"/>
            </a:br>
            <a:r>
              <a:rPr lang="tr-TR" sz="1400"/>
              <a:t>Parti büyüklüklerini ve kurulum sıklığını optimize ederek stok, hazırlık ve üretim maliyetlerini dengeler.</a:t>
            </a:r>
          </a:p>
          <a:p>
            <a:pPr>
              <a:buNone/>
            </a:pPr>
            <a:endParaRPr lang="tr-TR" sz="1400" b="1"/>
          </a:p>
          <a:p>
            <a:pPr>
              <a:buNone/>
            </a:pPr>
            <a:r>
              <a:rPr lang="tr-TR" sz="1400" b="1"/>
              <a:t>• Hızlı Kalıp Değişimi (SMED)</a:t>
            </a:r>
            <a:br>
              <a:rPr lang="tr-TR" sz="1400"/>
            </a:br>
            <a:r>
              <a:rPr lang="tr-TR" sz="1400"/>
              <a:t>Kurulum ve kalıp değişim sürelerini dakikalar seviyesine indirerek küçük partilerle esnek ve hızlı üretimi mümkün kılar.</a:t>
            </a:r>
          </a:p>
        </p:txBody>
      </p:sp>
      <p:sp>
        <p:nvSpPr>
          <p:cNvPr id="7" name="Slayt Numarası Yer Tutucusu 6">
            <a:extLst>
              <a:ext uri="{FF2B5EF4-FFF2-40B4-BE49-F238E27FC236}">
                <a16:creationId xmlns:a16="http://schemas.microsoft.com/office/drawing/2014/main" id="{41C2D08E-1DC7-EAA1-CDAE-2A4A62B9F5CE}"/>
              </a:ext>
            </a:extLst>
          </p:cNvPr>
          <p:cNvSpPr>
            <a:spLocks noGrp="1"/>
          </p:cNvSpPr>
          <p:nvPr>
            <p:ph type="sldNum" sz="quarter" idx="12"/>
          </p:nvPr>
        </p:nvSpPr>
        <p:spPr/>
        <p:txBody>
          <a:bodyPr/>
          <a:lstStyle/>
          <a:p>
            <a:fld id="{C1FF6DA9-008F-8B48-92A6-B652298478BF}" type="slidenum">
              <a:rPr lang="en-US" smtClean="0"/>
              <a:t>7</a:t>
            </a:fld>
            <a:endParaRPr lang="en-US"/>
          </a:p>
        </p:txBody>
      </p:sp>
      <p:sp>
        <p:nvSpPr>
          <p:cNvPr id="8" name="Rectangle 1">
            <a:extLst>
              <a:ext uri="{FF2B5EF4-FFF2-40B4-BE49-F238E27FC236}">
                <a16:creationId xmlns:a16="http://schemas.microsoft.com/office/drawing/2014/main" id="{C21C9834-E750-98FF-4AD7-3268608730AD}"/>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697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380391"/>
            <a:ext cx="3931920" cy="43121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defRPr sz="1800"/>
            </a:pPr>
            <a:r>
              <a:rPr lang="tr-TR"/>
              <a:t>MRP (Malzeme Odaklı Planlama)</a:t>
            </a:r>
          </a:p>
          <a:p>
            <a:endParaRPr lang="tr-TR"/>
          </a:p>
          <a:p>
            <a:endParaRPr lang="tr-TR"/>
          </a:p>
          <a:p>
            <a:endParaRPr lang="tr-TR"/>
          </a:p>
          <a:p>
            <a:r>
              <a:rPr lang="tr-TR"/>
              <a:t>Ne üreteceğim → Reçeteyi (BOM) aç → Ne kadar lazım hesapla → Stokta var mı bak → Eksikse satın al → Mal kabul → Ambara koy → Üretim dursun istemem</a:t>
            </a:r>
          </a:p>
          <a:p>
            <a:endParaRPr lang="tr-TR"/>
          </a:p>
          <a:p>
            <a:endParaRPr lang="tr-TR"/>
          </a:p>
          <a:p>
            <a:endParaRPr lang="tr-TR"/>
          </a:p>
          <a:p>
            <a:r>
              <a:rPr lang="tr-TR"/>
              <a:t>Odak: Malzeme &amp; stok sürekliliği</a:t>
            </a:r>
          </a:p>
        </p:txBody>
      </p:sp>
      <p:sp>
        <p:nvSpPr>
          <p:cNvPr id="4" name="Rectangle 3"/>
          <p:cNvSpPr/>
          <p:nvPr/>
        </p:nvSpPr>
        <p:spPr>
          <a:xfrm>
            <a:off x="4844561" y="1380391"/>
            <a:ext cx="3931920" cy="43121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defRPr sz="1800"/>
            </a:pPr>
            <a:r>
              <a:rPr lang="tr-TR"/>
              <a:t>ERP (Uçtan Uca İşletme Yönetimi)</a:t>
            </a:r>
          </a:p>
          <a:p>
            <a:endParaRPr lang="tr-TR"/>
          </a:p>
          <a:p>
            <a:endParaRPr lang="tr-TR"/>
          </a:p>
          <a:p>
            <a:endParaRPr lang="tr-TR"/>
          </a:p>
          <a:p>
            <a:r>
              <a:rPr lang="tr-TR"/>
              <a:t>Sipariş al → Talebi planla → Kapasiteyi kontrol et → Malzemeyi satın al → Ambara al → Üretimi başlat → İşçilik + enerji + genel giderleri ekle → Gerçek maliyeti hesapla → Mamulü stoğa al → Sevk et → Faturala → Tahsil et → Kâr/zararı raporla</a:t>
            </a:r>
          </a:p>
          <a:p>
            <a:endParaRPr lang="tr-TR"/>
          </a:p>
          <a:p>
            <a:r>
              <a:rPr lang="tr-TR"/>
              <a:t>Odak: Tüm işletme &amp; kârlılık yönetimi</a:t>
            </a:r>
          </a:p>
        </p:txBody>
      </p:sp>
      <p:sp>
        <p:nvSpPr>
          <p:cNvPr id="5" name="TextBox 4"/>
          <p:cNvSpPr txBox="1"/>
          <p:nvPr/>
        </p:nvSpPr>
        <p:spPr>
          <a:xfrm>
            <a:off x="1823505" y="5942680"/>
            <a:ext cx="6541477" cy="369332"/>
          </a:xfrm>
          <a:prstGeom prst="rect">
            <a:avLst/>
          </a:prstGeom>
          <a:noFill/>
        </p:spPr>
        <p:txBody>
          <a:bodyPr wrap="square">
            <a:spAutoFit/>
          </a:bodyPr>
          <a:lstStyle/>
          <a:p>
            <a:pPr>
              <a:defRPr sz="1800" b="1"/>
            </a:pPr>
            <a:r>
              <a:rPr lang="tr-TR"/>
              <a:t>MRP → Malzemeyi yönetir     |     ERP → Şirketi yönetir</a:t>
            </a:r>
          </a:p>
        </p:txBody>
      </p:sp>
      <p:sp>
        <p:nvSpPr>
          <p:cNvPr id="6" name="Rectangle 1">
            <a:extLst>
              <a:ext uri="{FF2B5EF4-FFF2-40B4-BE49-F238E27FC236}">
                <a16:creationId xmlns:a16="http://schemas.microsoft.com/office/drawing/2014/main" id="{E140064E-4859-44D7-7B86-FE9DC1B01194}"/>
              </a:ext>
            </a:extLst>
          </p:cNvPr>
          <p:cNvSpPr/>
          <p:nvPr/>
        </p:nvSpPr>
        <p:spPr>
          <a:xfrm>
            <a:off x="0" y="-1148"/>
            <a:ext cx="9144000" cy="934065"/>
          </a:xfrm>
          <a:prstGeom prst="rect">
            <a:avLst/>
          </a:prstGeom>
          <a:solidFill>
            <a:srgbClr val="BE1919"/>
          </a:solidFill>
          <a:ln w="12700" cap="flat" cmpd="sng" algn="ctr">
            <a:noFill/>
            <a:prstDash val="solid"/>
            <a:miter lim="800000"/>
          </a:ln>
          <a:effectLst/>
        </p:spPr>
        <p:txBody>
          <a:bodyPr rtlCol="0" anchor="ctr"/>
          <a:lstStyle/>
          <a:p>
            <a:pPr lvl="0" algn="ctr" defTabSz="457200">
              <a:defRPr/>
            </a:pPr>
            <a:r>
              <a:rPr lang="tr-TR" sz="3670" b="1">
                <a:solidFill>
                  <a:schemeClr val="bg1"/>
                </a:solidFill>
              </a:rPr>
              <a:t>MRP ve ERP – Operasyon Akış Farkı</a:t>
            </a:r>
            <a:endParaRPr kumimoji="0" sz="3670" b="1" u="none" strike="noStrike" kern="0" cap="none" spc="0" normalizeH="0" noProof="0">
              <a:ln>
                <a:noFill/>
              </a:ln>
              <a:solidFill>
                <a:schemeClr val="bg1"/>
              </a:solidFill>
              <a:effectLst/>
              <a:uLnTx/>
              <a:uFillTx/>
              <a:latin typeface="Aptos" panose="02110004020202020204"/>
              <a:ea typeface="+mn-ea"/>
              <a:cs typeface="+mn-cs"/>
            </a:endParaRPr>
          </a:p>
        </p:txBody>
      </p:sp>
      <p:pic>
        <p:nvPicPr>
          <p:cNvPr id="7" name="Picture 4" descr="5da68eb8-7223-4850-bea2-612a6d0494c9.png">
            <a:extLst>
              <a:ext uri="{FF2B5EF4-FFF2-40B4-BE49-F238E27FC236}">
                <a16:creationId xmlns:a16="http://schemas.microsoft.com/office/drawing/2014/main" id="{CC8F3492-18F2-81F7-2C99-E2A7A9D27133}"/>
              </a:ext>
            </a:extLst>
          </p:cNvPr>
          <p:cNvPicPr>
            <a:picLocks noChangeAspect="1"/>
          </p:cNvPicPr>
          <p:nvPr/>
        </p:nvPicPr>
        <p:blipFill>
          <a:blip r:embed="rId2"/>
          <a:stretch>
            <a:fillRect/>
          </a:stretch>
        </p:blipFill>
        <p:spPr>
          <a:xfrm>
            <a:off x="8117840" y="5692501"/>
            <a:ext cx="1026160" cy="1026160"/>
          </a:xfrm>
          <a:prstGeom prst="rect">
            <a:avLst/>
          </a:prstGeom>
        </p:spPr>
      </p:pic>
      <p:sp>
        <p:nvSpPr>
          <p:cNvPr id="8" name="Rectangle 1">
            <a:extLst>
              <a:ext uri="{FF2B5EF4-FFF2-40B4-BE49-F238E27FC236}">
                <a16:creationId xmlns:a16="http://schemas.microsoft.com/office/drawing/2014/main" id="{BDCF3421-4DB7-AFF4-485B-27B10E6FD5BE}"/>
              </a:ext>
            </a:extLst>
          </p:cNvPr>
          <p:cNvSpPr/>
          <p:nvPr/>
        </p:nvSpPr>
        <p:spPr>
          <a:xfrm>
            <a:off x="0" y="6625795"/>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818045"/>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251646" y="101244"/>
            <a:ext cx="7584604" cy="61555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err="1">
                <a:solidFill>
                  <a:schemeClr val="bg1"/>
                </a:solidFill>
              </a:rPr>
              <a:t>Kapasite</a:t>
            </a:r>
            <a:r>
              <a:rPr>
                <a:solidFill>
                  <a:schemeClr val="bg1"/>
                </a:solidFill>
              </a:rPr>
              <a:t> &amp; Kaynak </a:t>
            </a:r>
            <a:r>
              <a:rPr err="1">
                <a:solidFill>
                  <a:schemeClr val="bg1"/>
                </a:solidFill>
              </a:rPr>
              <a:t>Optimizasyonu</a:t>
            </a:r>
            <a:endParaRPr>
              <a:solidFill>
                <a:schemeClr val="bg1"/>
              </a:solidFill>
            </a:endParaRPr>
          </a:p>
        </p:txBody>
      </p:sp>
      <p:pic>
        <p:nvPicPr>
          <p:cNvPr id="5" name="Picture 4" descr="5da68eb8-7223-4850-bea2-612a6d0494c9.png"/>
          <p:cNvPicPr>
            <a:picLocks noChangeAspect="1"/>
          </p:cNvPicPr>
          <p:nvPr/>
        </p:nvPicPr>
        <p:blipFill>
          <a:blip r:embed="rId2"/>
          <a:stretch>
            <a:fillRect/>
          </a:stretch>
        </p:blipFill>
        <p:spPr>
          <a:xfrm>
            <a:off x="7859907" y="5435379"/>
            <a:ext cx="1284093" cy="1284093"/>
          </a:xfrm>
          <a:prstGeom prst="rect">
            <a:avLst/>
          </a:prstGeom>
        </p:spPr>
      </p:pic>
      <p:graphicFrame>
        <p:nvGraphicFramePr>
          <p:cNvPr id="7" name="TextBox 3">
            <a:extLst>
              <a:ext uri="{FF2B5EF4-FFF2-40B4-BE49-F238E27FC236}">
                <a16:creationId xmlns:a16="http://schemas.microsoft.com/office/drawing/2014/main" id="{782E7F0E-1C32-38F4-F398-47571A4D2764}"/>
              </a:ext>
            </a:extLst>
          </p:cNvPr>
          <p:cNvGraphicFramePr/>
          <p:nvPr>
            <p:extLst>
              <p:ext uri="{D42A27DB-BD31-4B8C-83A1-F6EECF244321}">
                <p14:modId xmlns:p14="http://schemas.microsoft.com/office/powerpoint/2010/main" val="2665292994"/>
              </p:ext>
            </p:extLst>
          </p:nvPr>
        </p:nvGraphicFramePr>
        <p:xfrm>
          <a:off x="152400" y="1728212"/>
          <a:ext cx="7707507" cy="44658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Metin kutusu 5">
            <a:extLst>
              <a:ext uri="{FF2B5EF4-FFF2-40B4-BE49-F238E27FC236}">
                <a16:creationId xmlns:a16="http://schemas.microsoft.com/office/drawing/2014/main" id="{DB6EBDFA-B444-56CF-5D53-8E0BF96D0759}"/>
              </a:ext>
            </a:extLst>
          </p:cNvPr>
          <p:cNvSpPr txBox="1"/>
          <p:nvPr/>
        </p:nvSpPr>
        <p:spPr>
          <a:xfrm>
            <a:off x="1376516" y="919289"/>
            <a:ext cx="6617110" cy="646331"/>
          </a:xfrm>
          <a:prstGeom prst="rect">
            <a:avLst/>
          </a:prstGeom>
          <a:noFill/>
        </p:spPr>
        <p:txBody>
          <a:bodyPr wrap="square">
            <a:spAutoFit/>
          </a:bodyPr>
          <a:lstStyle/>
          <a:p>
            <a:pPr lvl="0"/>
            <a:r>
              <a:rPr lang="tr-TR"/>
              <a:t>                                                             </a:t>
            </a:r>
            <a:r>
              <a:rPr lang="tr-TR" b="1"/>
              <a:t>HEDEF</a:t>
            </a:r>
          </a:p>
          <a:p>
            <a:pPr lvl="0"/>
            <a:r>
              <a:rPr lang="en-US" err="1"/>
              <a:t>Mevcut</a:t>
            </a:r>
            <a:r>
              <a:rPr lang="en-US"/>
              <a:t> </a:t>
            </a:r>
            <a:r>
              <a:rPr lang="en-US" err="1"/>
              <a:t>kaynaklarla</a:t>
            </a:r>
            <a:r>
              <a:rPr lang="en-US"/>
              <a:t> </a:t>
            </a:r>
            <a:r>
              <a:rPr lang="en-US" err="1"/>
              <a:t>maksimum</a:t>
            </a:r>
            <a:r>
              <a:rPr lang="en-US"/>
              <a:t> </a:t>
            </a:r>
            <a:r>
              <a:rPr lang="en-US" err="1"/>
              <a:t>üretim</a:t>
            </a:r>
            <a:r>
              <a:rPr lang="en-US"/>
              <a:t> </a:t>
            </a:r>
            <a:r>
              <a:rPr lang="en-US" err="1"/>
              <a:t>ve</a:t>
            </a:r>
            <a:r>
              <a:rPr lang="en-US"/>
              <a:t> minimum </a:t>
            </a:r>
            <a:r>
              <a:rPr lang="en-US" err="1"/>
              <a:t>birim</a:t>
            </a:r>
            <a:r>
              <a:rPr lang="en-US"/>
              <a:t> </a:t>
            </a:r>
            <a:r>
              <a:rPr lang="en-US" err="1"/>
              <a:t>maliyet</a:t>
            </a:r>
            <a:endParaRPr lang="tr-TR"/>
          </a:p>
        </p:txBody>
      </p:sp>
      <p:sp>
        <p:nvSpPr>
          <p:cNvPr id="8" name="Dikdörtgen 7" descr="Hedef merkezi">
            <a:extLst>
              <a:ext uri="{FF2B5EF4-FFF2-40B4-BE49-F238E27FC236}">
                <a16:creationId xmlns:a16="http://schemas.microsoft.com/office/drawing/2014/main" id="{59A76ED8-2341-46FD-555F-07B6C28B7B8A}"/>
              </a:ext>
            </a:extLst>
          </p:cNvPr>
          <p:cNvSpPr/>
          <p:nvPr/>
        </p:nvSpPr>
        <p:spPr>
          <a:xfrm>
            <a:off x="117988" y="1002268"/>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0" name="Slayt Numarası Yer Tutucusu 9">
            <a:extLst>
              <a:ext uri="{FF2B5EF4-FFF2-40B4-BE49-F238E27FC236}">
                <a16:creationId xmlns:a16="http://schemas.microsoft.com/office/drawing/2014/main" id="{C7840393-EFA9-8717-A1F0-A8E6644C59EC}"/>
              </a:ext>
            </a:extLst>
          </p:cNvPr>
          <p:cNvSpPr>
            <a:spLocks noGrp="1"/>
          </p:cNvSpPr>
          <p:nvPr>
            <p:ph type="sldNum" sz="quarter" idx="12"/>
          </p:nvPr>
        </p:nvSpPr>
        <p:spPr/>
        <p:txBody>
          <a:bodyPr/>
          <a:lstStyle/>
          <a:p>
            <a:fld id="{C1FF6DA9-008F-8B48-92A6-B652298478BF}" type="slidenum">
              <a:rPr lang="en-US" smtClean="0"/>
              <a:t>9</a:t>
            </a:fld>
            <a:endParaRPr lang="en-US"/>
          </a:p>
        </p:txBody>
      </p:sp>
      <p:sp>
        <p:nvSpPr>
          <p:cNvPr id="11" name="Rectangle 1">
            <a:extLst>
              <a:ext uri="{FF2B5EF4-FFF2-40B4-BE49-F238E27FC236}">
                <a16:creationId xmlns:a16="http://schemas.microsoft.com/office/drawing/2014/main" id="{FBF655FD-F32C-C18D-0AEB-10D4D7575153}"/>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2E5DD-EFCB-CFAD-3F09-18115BDABB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F67D16-67F9-EE44-BCDA-DADA7F478B25}"/>
              </a:ext>
            </a:extLst>
          </p:cNvPr>
          <p:cNvSpPr/>
          <p:nvPr/>
        </p:nvSpPr>
        <p:spPr>
          <a:xfrm>
            <a:off x="0" y="-196086"/>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5BA06344-1386-8015-E4AF-E0DEAE9B5523}"/>
              </a:ext>
            </a:extLst>
          </p:cNvPr>
          <p:cNvPicPr>
            <a:picLocks noChangeAspect="1"/>
          </p:cNvPicPr>
          <p:nvPr/>
        </p:nvPicPr>
        <p:blipFill>
          <a:blip r:embed="rId2"/>
          <a:stretch>
            <a:fillRect/>
          </a:stretch>
        </p:blipFill>
        <p:spPr>
          <a:xfrm>
            <a:off x="8117840" y="5717197"/>
            <a:ext cx="1026160" cy="1026160"/>
          </a:xfrm>
          <a:prstGeom prst="rect">
            <a:avLst/>
          </a:prstGeom>
        </p:spPr>
      </p:pic>
      <p:sp>
        <p:nvSpPr>
          <p:cNvPr id="6" name="Metin kutusu 5">
            <a:extLst>
              <a:ext uri="{FF2B5EF4-FFF2-40B4-BE49-F238E27FC236}">
                <a16:creationId xmlns:a16="http://schemas.microsoft.com/office/drawing/2014/main" id="{E5E0F3CA-B252-0BA0-7F7D-A22D9391758E}"/>
              </a:ext>
            </a:extLst>
          </p:cNvPr>
          <p:cNvSpPr txBox="1"/>
          <p:nvPr/>
        </p:nvSpPr>
        <p:spPr>
          <a:xfrm>
            <a:off x="214507" y="283969"/>
            <a:ext cx="8347587" cy="6093976"/>
          </a:xfrm>
          <a:prstGeom prst="rect">
            <a:avLst/>
          </a:prstGeom>
          <a:noFill/>
        </p:spPr>
        <p:txBody>
          <a:bodyPr wrap="square">
            <a:spAutoFit/>
          </a:bodyPr>
          <a:lstStyle/>
          <a:p>
            <a:pPr>
              <a:buNone/>
            </a:pPr>
            <a:r>
              <a:rPr lang="tr-TR" b="1"/>
              <a:t>🔹 Kapasite planlama ve darboğaz analizi (TOC)</a:t>
            </a:r>
          </a:p>
          <a:p>
            <a:pPr>
              <a:buNone/>
            </a:pPr>
            <a:r>
              <a:rPr lang="tr-TR" sz="1600"/>
              <a:t>Makine ve iş gücü kapasiteleri ölçülerek gerçekçi üretim sınırları belirlenir. Akışı kısıtlayan darboğazlar tespit edilip iyileştirme çalışmaları bu noktalara odaklanır.</a:t>
            </a:r>
          </a:p>
          <a:p>
            <a:pPr>
              <a:buNone/>
            </a:pPr>
            <a:endParaRPr lang="tr-TR" b="1"/>
          </a:p>
          <a:p>
            <a:pPr>
              <a:buNone/>
            </a:pPr>
            <a:r>
              <a:rPr lang="tr-TR" b="1"/>
              <a:t>🔹 Kaynak tahsisi ve makine/operatör atama modelleri</a:t>
            </a:r>
          </a:p>
          <a:p>
            <a:pPr>
              <a:buNone/>
            </a:pPr>
            <a:r>
              <a:rPr lang="tr-TR" sz="1600"/>
              <a:t>İşler uygun makine ve operatörlere sistematik modellerle atanır. Böylece kapasite dengeli kullanılır, bekleme ve kayıplar azaltılır.</a:t>
            </a:r>
          </a:p>
          <a:p>
            <a:pPr>
              <a:buNone/>
            </a:pPr>
            <a:endParaRPr lang="tr-TR" b="1"/>
          </a:p>
          <a:p>
            <a:pPr>
              <a:buNone/>
            </a:pPr>
            <a:r>
              <a:rPr lang="tr-TR" b="1"/>
              <a:t>🔹 Çok becerili iş gücü planlama</a:t>
            </a:r>
          </a:p>
          <a:p>
            <a:pPr>
              <a:buNone/>
            </a:pPr>
            <a:r>
              <a:rPr lang="tr-TR" sz="1600"/>
              <a:t>Operatörler birden fazla proseste görev alabilecek şekilde yetkinleştirilir. Bu yapı esneklik sağlar ve üretim sürekliliğini artırır.</a:t>
            </a:r>
          </a:p>
          <a:p>
            <a:pPr>
              <a:buNone/>
            </a:pPr>
            <a:endParaRPr lang="tr-TR" b="1"/>
          </a:p>
          <a:p>
            <a:pPr>
              <a:buNone/>
            </a:pPr>
            <a:r>
              <a:rPr lang="tr-TR" b="1"/>
              <a:t>🔹 Vardiya çizelgeleme &amp; yük dengeleme (</a:t>
            </a:r>
            <a:r>
              <a:rPr lang="tr-TR" b="1" err="1"/>
              <a:t>Shift</a:t>
            </a:r>
            <a:r>
              <a:rPr lang="tr-TR" b="1"/>
              <a:t> </a:t>
            </a:r>
            <a:r>
              <a:rPr lang="tr-TR" b="1" err="1"/>
              <a:t>Scheduling</a:t>
            </a:r>
            <a:r>
              <a:rPr lang="tr-TR" b="1"/>
              <a:t>)</a:t>
            </a:r>
          </a:p>
          <a:p>
            <a:pPr>
              <a:buNone/>
            </a:pPr>
            <a:r>
              <a:rPr lang="tr-TR" sz="1600"/>
              <a:t>Vardiya ve personel dağılımı talebe göre planlanır. İş yükü dengelenerek darboğazlar ve atıl süreler azaltılır.</a:t>
            </a:r>
          </a:p>
          <a:p>
            <a:pPr>
              <a:buNone/>
            </a:pPr>
            <a:endParaRPr lang="tr-TR" b="1"/>
          </a:p>
          <a:p>
            <a:pPr>
              <a:buNone/>
            </a:pPr>
            <a:r>
              <a:rPr lang="tr-TR" b="1"/>
              <a:t>🔹 Enerji ve ekipman kapasite optimizasyonu</a:t>
            </a:r>
          </a:p>
          <a:p>
            <a:pPr>
              <a:buNone/>
            </a:pPr>
            <a:r>
              <a:rPr lang="tr-TR" sz="1600"/>
              <a:t>Ekipman kullanım oranları artırılır, gereksiz duruş ve enerji kayıpları azaltılır. Mevcut yatırımlardan maksimum verim elde edilir.</a:t>
            </a:r>
          </a:p>
          <a:p>
            <a:pPr>
              <a:buNone/>
            </a:pPr>
            <a:endParaRPr lang="tr-TR" b="1"/>
          </a:p>
          <a:p>
            <a:pPr>
              <a:buNone/>
            </a:pPr>
            <a:r>
              <a:rPr lang="tr-TR" b="1"/>
              <a:t>🔹 Darboğaz Analizi (TOC – Kısıtlar Teorisi)</a:t>
            </a:r>
          </a:p>
          <a:p>
            <a:pPr>
              <a:buNone/>
            </a:pPr>
            <a:r>
              <a:rPr lang="tr-TR" sz="1600"/>
              <a:t>Sistemin çıktısını sınırlayan ana kısıt belirlenir ve yönetilir. Kısıt iyileştirildikçe toplam hat performansı yükselir.</a:t>
            </a:r>
          </a:p>
        </p:txBody>
      </p:sp>
      <p:sp>
        <p:nvSpPr>
          <p:cNvPr id="9" name="Slayt Numarası Yer Tutucusu 8">
            <a:extLst>
              <a:ext uri="{FF2B5EF4-FFF2-40B4-BE49-F238E27FC236}">
                <a16:creationId xmlns:a16="http://schemas.microsoft.com/office/drawing/2014/main" id="{CC2B44B9-EB9B-9D09-B16B-FAB63C5CB897}"/>
              </a:ext>
            </a:extLst>
          </p:cNvPr>
          <p:cNvSpPr>
            <a:spLocks noGrp="1"/>
          </p:cNvSpPr>
          <p:nvPr>
            <p:ph type="sldNum" sz="quarter" idx="12"/>
          </p:nvPr>
        </p:nvSpPr>
        <p:spPr/>
        <p:txBody>
          <a:bodyPr/>
          <a:lstStyle/>
          <a:p>
            <a:fld id="{C1FF6DA9-008F-8B48-92A6-B652298478BF}" type="slidenum">
              <a:rPr lang="en-US" smtClean="0"/>
              <a:t>10</a:t>
            </a:fld>
            <a:endParaRPr lang="en-US"/>
          </a:p>
        </p:txBody>
      </p:sp>
      <p:sp>
        <p:nvSpPr>
          <p:cNvPr id="5" name="Rectangle 1">
            <a:extLst>
              <a:ext uri="{FF2B5EF4-FFF2-40B4-BE49-F238E27FC236}">
                <a16:creationId xmlns:a16="http://schemas.microsoft.com/office/drawing/2014/main" id="{D4D2A6F3-9BFB-B7BF-D561-D4FA9DF43F01}"/>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4212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80412"/>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494503" y="14955"/>
            <a:ext cx="8003458"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3200" b="1" i="0" strike="noStrike" kern="1200" cap="none" spc="0" normalizeH="0" noProof="0">
                <a:ln>
                  <a:noFill/>
                </a:ln>
                <a:solidFill>
                  <a:schemeClr val="bg1"/>
                </a:solidFill>
                <a:effectLst/>
                <a:uLnTx/>
                <a:uFillTx/>
                <a:latin typeface="Calibri" panose="020F0502020204030204"/>
                <a:ea typeface="+mn-ea"/>
                <a:cs typeface="+mn-cs"/>
              </a:rPr>
              <a:t>Stok, </a:t>
            </a:r>
            <a:r>
              <a:rPr kumimoji="0" sz="3200" b="1" i="0" strike="noStrike" kern="1200" cap="none" spc="0" normalizeH="0" noProof="0" err="1">
                <a:ln>
                  <a:noFill/>
                </a:ln>
                <a:solidFill>
                  <a:schemeClr val="bg1"/>
                </a:solidFill>
                <a:effectLst/>
                <a:uLnTx/>
                <a:uFillTx/>
                <a:latin typeface="Calibri" panose="020F0502020204030204"/>
                <a:ea typeface="+mn-ea"/>
                <a:cs typeface="+mn-cs"/>
              </a:rPr>
              <a:t>Tedarik</a:t>
            </a:r>
            <a:r>
              <a:rPr kumimoji="0" sz="3200" b="1" i="0" strike="noStrike" kern="1200" cap="none" spc="0" normalizeH="0" noProof="0">
                <a:ln>
                  <a:noFill/>
                </a:ln>
                <a:solidFill>
                  <a:schemeClr val="bg1"/>
                </a:solidFill>
                <a:effectLst/>
                <a:uLnTx/>
                <a:uFillTx/>
                <a:latin typeface="Calibri" panose="020F0502020204030204"/>
                <a:ea typeface="+mn-ea"/>
                <a:cs typeface="+mn-cs"/>
              </a:rPr>
              <a:t> &amp; </a:t>
            </a:r>
            <a:r>
              <a:rPr kumimoji="0" sz="3200" b="1" i="0" strike="noStrike" kern="1200" cap="none" spc="0" normalizeH="0" noProof="0" err="1">
                <a:ln>
                  <a:noFill/>
                </a:ln>
                <a:solidFill>
                  <a:schemeClr val="bg1"/>
                </a:solidFill>
                <a:effectLst/>
                <a:uLnTx/>
                <a:uFillTx/>
                <a:latin typeface="Calibri" panose="020F0502020204030204"/>
                <a:ea typeface="+mn-ea"/>
                <a:cs typeface="+mn-cs"/>
              </a:rPr>
              <a:t>Lojistik</a:t>
            </a:r>
            <a:r>
              <a:rPr kumimoji="0" sz="3200" b="1" i="0" strike="noStrike" kern="1200" cap="none" spc="0" normalizeH="0" noProof="0">
                <a:ln>
                  <a:noFill/>
                </a:ln>
                <a:solidFill>
                  <a:schemeClr val="bg1"/>
                </a:solidFill>
                <a:effectLst/>
                <a:uLnTx/>
                <a:uFillTx/>
                <a:latin typeface="Calibri" panose="020F0502020204030204"/>
                <a:ea typeface="+mn-ea"/>
                <a:cs typeface="+mn-cs"/>
              </a:rPr>
              <a:t> </a:t>
            </a:r>
            <a:r>
              <a:rPr kumimoji="0" sz="3200" b="1" i="0" strike="noStrike" kern="1200" cap="none" spc="0" normalizeH="0" noProof="0" err="1">
                <a:ln>
                  <a:noFill/>
                </a:ln>
                <a:solidFill>
                  <a:schemeClr val="bg1"/>
                </a:solidFill>
                <a:effectLst/>
                <a:uLnTx/>
                <a:uFillTx/>
                <a:latin typeface="Calibri" panose="020F0502020204030204"/>
                <a:ea typeface="+mn-ea"/>
                <a:cs typeface="+mn-cs"/>
              </a:rPr>
              <a:t>Yönetimi</a:t>
            </a:r>
            <a:endParaRPr kumimoji="0" sz="3200" b="1" i="0" strike="noStrike" kern="1200" cap="none" spc="0" normalizeH="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032955" y="5412311"/>
            <a:ext cx="1085481" cy="1085481"/>
          </a:xfrm>
          <a:prstGeom prst="rect">
            <a:avLst/>
          </a:prstGeom>
        </p:spPr>
      </p:pic>
      <p:graphicFrame>
        <p:nvGraphicFramePr>
          <p:cNvPr id="9" name="TextBox 3">
            <a:extLst>
              <a:ext uri="{FF2B5EF4-FFF2-40B4-BE49-F238E27FC236}">
                <a16:creationId xmlns:a16="http://schemas.microsoft.com/office/drawing/2014/main" id="{0CC3AEF6-5683-BD98-06D8-83938C5C60A7}"/>
              </a:ext>
            </a:extLst>
          </p:cNvPr>
          <p:cNvGraphicFramePr/>
          <p:nvPr>
            <p:extLst>
              <p:ext uri="{D42A27DB-BD31-4B8C-83A1-F6EECF244321}">
                <p14:modId xmlns:p14="http://schemas.microsoft.com/office/powerpoint/2010/main" val="3782794000"/>
              </p:ext>
            </p:extLst>
          </p:nvPr>
        </p:nvGraphicFramePr>
        <p:xfrm>
          <a:off x="219260" y="1455174"/>
          <a:ext cx="7695708" cy="4868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1">
            <a:extLst>
              <a:ext uri="{FF2B5EF4-FFF2-40B4-BE49-F238E27FC236}">
                <a16:creationId xmlns:a16="http://schemas.microsoft.com/office/drawing/2014/main" id="{26DA9CD0-F3C6-8022-87D6-E207298D3CD8}"/>
              </a:ext>
            </a:extLst>
          </p:cNvPr>
          <p:cNvSpPr/>
          <p:nvPr/>
        </p:nvSpPr>
        <p:spPr>
          <a:xfrm>
            <a:off x="0" y="6478474"/>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Metin kutusu 6">
            <a:extLst>
              <a:ext uri="{FF2B5EF4-FFF2-40B4-BE49-F238E27FC236}">
                <a16:creationId xmlns:a16="http://schemas.microsoft.com/office/drawing/2014/main" id="{13F5401F-F7A5-38FA-159F-A917EEC5525A}"/>
              </a:ext>
            </a:extLst>
          </p:cNvPr>
          <p:cNvSpPr txBox="1"/>
          <p:nvPr/>
        </p:nvSpPr>
        <p:spPr>
          <a:xfrm>
            <a:off x="1396181" y="572553"/>
            <a:ext cx="6636774" cy="646331"/>
          </a:xfrm>
          <a:prstGeom prst="rect">
            <a:avLst/>
          </a:prstGeom>
          <a:noFill/>
        </p:spPr>
        <p:txBody>
          <a:bodyPr wrap="square">
            <a:spAutoFit/>
          </a:bodyPr>
          <a:lstStyle/>
          <a:p>
            <a:pPr lvl="0"/>
            <a:r>
              <a:rPr lang="tr-TR"/>
              <a:t>                                                          </a:t>
            </a:r>
            <a:r>
              <a:rPr lang="tr-TR" b="1"/>
              <a:t>HEDEF</a:t>
            </a:r>
          </a:p>
          <a:p>
            <a:pPr lvl="0"/>
            <a:r>
              <a:rPr lang="en-US"/>
              <a:t>Stok </a:t>
            </a:r>
            <a:r>
              <a:rPr lang="en-US" err="1"/>
              <a:t>bağlanan</a:t>
            </a:r>
            <a:r>
              <a:rPr lang="en-US"/>
              <a:t> </a:t>
            </a:r>
            <a:r>
              <a:rPr lang="en-US" err="1"/>
              <a:t>sermayeyi</a:t>
            </a:r>
            <a:r>
              <a:rPr lang="en-US"/>
              <a:t> </a:t>
            </a:r>
            <a:r>
              <a:rPr lang="en-US" err="1"/>
              <a:t>ve</a:t>
            </a:r>
            <a:r>
              <a:rPr lang="en-US"/>
              <a:t> </a:t>
            </a:r>
            <a:r>
              <a:rPr lang="en-US" err="1"/>
              <a:t>lojistik</a:t>
            </a:r>
            <a:r>
              <a:rPr lang="en-US"/>
              <a:t> </a:t>
            </a:r>
            <a:r>
              <a:rPr lang="en-US" err="1"/>
              <a:t>maliyetlerini</a:t>
            </a:r>
            <a:r>
              <a:rPr lang="en-US"/>
              <a:t> minimize </a:t>
            </a:r>
            <a:r>
              <a:rPr lang="en-US" err="1"/>
              <a:t>etmek</a:t>
            </a:r>
            <a:endParaRPr lang="tr-TR"/>
          </a:p>
        </p:txBody>
      </p:sp>
      <p:sp>
        <p:nvSpPr>
          <p:cNvPr id="8" name="Dikdörtgen 7" descr="Hedef merkezi">
            <a:extLst>
              <a:ext uri="{FF2B5EF4-FFF2-40B4-BE49-F238E27FC236}">
                <a16:creationId xmlns:a16="http://schemas.microsoft.com/office/drawing/2014/main" id="{D63C579A-835C-47C0-1448-F1DDDA5499D3}"/>
              </a:ext>
            </a:extLst>
          </p:cNvPr>
          <p:cNvSpPr/>
          <p:nvPr/>
        </p:nvSpPr>
        <p:spPr>
          <a:xfrm>
            <a:off x="206478" y="700682"/>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2" name="Slayt Numarası Yer Tutucusu 11">
            <a:extLst>
              <a:ext uri="{FF2B5EF4-FFF2-40B4-BE49-F238E27FC236}">
                <a16:creationId xmlns:a16="http://schemas.microsoft.com/office/drawing/2014/main" id="{5A935F29-1B2A-63C0-F59F-CE8E13C2F63B}"/>
              </a:ext>
            </a:extLst>
          </p:cNvPr>
          <p:cNvSpPr>
            <a:spLocks noGrp="1"/>
          </p:cNvSpPr>
          <p:nvPr>
            <p:ph type="sldNum" sz="quarter" idx="12"/>
          </p:nvPr>
        </p:nvSpPr>
        <p:spPr/>
        <p:txBody>
          <a:bodyPr/>
          <a:lstStyle/>
          <a:p>
            <a:fld id="{C1FF6DA9-008F-8B48-92A6-B652298478B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EFDCA-E186-0B49-B8C0-103C26D9C2D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DF85B0-6132-B87B-2298-DF7714BE0D26}"/>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3A30D3FB-116A-5CCC-23CD-B594B793F9C3}"/>
              </a:ext>
            </a:extLst>
          </p:cNvPr>
          <p:cNvPicPr>
            <a:picLocks noChangeAspect="1"/>
          </p:cNvPicPr>
          <p:nvPr/>
        </p:nvPicPr>
        <p:blipFill>
          <a:blip r:embed="rId2"/>
          <a:stretch>
            <a:fillRect/>
          </a:stretch>
        </p:blipFill>
        <p:spPr>
          <a:xfrm>
            <a:off x="8032942" y="5598545"/>
            <a:ext cx="1026160" cy="1026160"/>
          </a:xfrm>
          <a:prstGeom prst="rect">
            <a:avLst/>
          </a:prstGeom>
        </p:spPr>
      </p:pic>
      <p:sp>
        <p:nvSpPr>
          <p:cNvPr id="6" name="Metin kutusu 5">
            <a:extLst>
              <a:ext uri="{FF2B5EF4-FFF2-40B4-BE49-F238E27FC236}">
                <a16:creationId xmlns:a16="http://schemas.microsoft.com/office/drawing/2014/main" id="{54D60985-4FFE-E458-69B8-DEC2310BDD4C}"/>
              </a:ext>
            </a:extLst>
          </p:cNvPr>
          <p:cNvSpPr txBox="1"/>
          <p:nvPr/>
        </p:nvSpPr>
        <p:spPr>
          <a:xfrm>
            <a:off x="201561" y="393579"/>
            <a:ext cx="8873613" cy="6124754"/>
          </a:xfrm>
          <a:prstGeom prst="rect">
            <a:avLst/>
          </a:prstGeom>
          <a:noFill/>
        </p:spPr>
        <p:txBody>
          <a:bodyPr wrap="square">
            <a:spAutoFit/>
          </a:bodyPr>
          <a:lstStyle/>
          <a:p>
            <a:pPr>
              <a:buNone/>
            </a:pPr>
            <a:r>
              <a:rPr lang="tr-TR" sz="1400"/>
              <a:t>• </a:t>
            </a:r>
            <a:r>
              <a:rPr lang="tr-TR" sz="1400" b="1"/>
              <a:t>EOQ ve güvenlik stoğu optimizasyonu</a:t>
            </a:r>
            <a:br>
              <a:rPr lang="tr-TR" sz="1400"/>
            </a:br>
            <a:r>
              <a:rPr lang="tr-TR" sz="1400"/>
              <a:t>Sipariş miktarı ve emniyet stoğu seviyeleri birlikte optimize edilerek toplam stok maliyeti ve </a:t>
            </a:r>
            <a:r>
              <a:rPr lang="tr-TR" sz="1400" err="1"/>
              <a:t>stokout</a:t>
            </a:r>
            <a:r>
              <a:rPr lang="tr-TR" sz="1400"/>
              <a:t> riski dengelenir.</a:t>
            </a:r>
          </a:p>
          <a:p>
            <a:pPr>
              <a:buNone/>
            </a:pPr>
            <a:endParaRPr lang="tr-TR" sz="1400"/>
          </a:p>
          <a:p>
            <a:pPr>
              <a:buNone/>
            </a:pPr>
            <a:r>
              <a:rPr lang="tr-TR" sz="1400"/>
              <a:t>• </a:t>
            </a:r>
            <a:r>
              <a:rPr lang="tr-TR" sz="1400" b="1"/>
              <a:t>Tedarikçi seçimi ve </a:t>
            </a:r>
            <a:r>
              <a:rPr lang="tr-TR" sz="1400" b="1" err="1"/>
              <a:t>satınalma</a:t>
            </a:r>
            <a:r>
              <a:rPr lang="tr-TR" sz="1400" b="1"/>
              <a:t> maliyet analizi</a:t>
            </a:r>
            <a:br>
              <a:rPr lang="tr-TR" sz="1400"/>
            </a:br>
            <a:r>
              <a:rPr lang="tr-TR" sz="1400"/>
              <a:t>Tedarikçiler fiyat, kalite ve teslimat performansına göre değerlendirilerek en düşük toplam </a:t>
            </a:r>
            <a:r>
              <a:rPr lang="tr-TR" sz="1400" err="1"/>
              <a:t>satınalma</a:t>
            </a:r>
            <a:r>
              <a:rPr lang="tr-TR" sz="1400"/>
              <a:t> maliyeti hedeflenir.</a:t>
            </a:r>
          </a:p>
          <a:p>
            <a:pPr>
              <a:buNone/>
            </a:pPr>
            <a:endParaRPr lang="tr-TR" sz="1400"/>
          </a:p>
          <a:p>
            <a:pPr>
              <a:buNone/>
            </a:pPr>
            <a:r>
              <a:rPr lang="tr-TR" sz="1400"/>
              <a:t>• </a:t>
            </a:r>
            <a:r>
              <a:rPr lang="tr-TR" sz="1400" b="1"/>
              <a:t>Depo yer seçimi ve dağıtım ağı tasarımı</a:t>
            </a:r>
            <a:br>
              <a:rPr lang="tr-TR" sz="1400"/>
            </a:br>
            <a:r>
              <a:rPr lang="tr-TR" sz="1400"/>
              <a:t>Depo konumları ve dağıtım yapısı, servis seviyesi ve lojistik maliyetleri minimize edecek şekilde planlanır.</a:t>
            </a:r>
          </a:p>
          <a:p>
            <a:pPr>
              <a:buNone/>
            </a:pPr>
            <a:endParaRPr lang="tr-TR" sz="1400"/>
          </a:p>
          <a:p>
            <a:pPr>
              <a:buNone/>
            </a:pPr>
            <a:r>
              <a:rPr lang="tr-TR" sz="1400"/>
              <a:t>• </a:t>
            </a:r>
            <a:r>
              <a:rPr lang="tr-TR" sz="1400" b="1"/>
              <a:t>Rota ve taşıma maliyeti optimizasyonu (VRP)</a:t>
            </a:r>
            <a:br>
              <a:rPr lang="tr-TR" sz="1400"/>
            </a:br>
            <a:r>
              <a:rPr lang="tr-TR" sz="1400"/>
              <a:t>Araç rotaları ve sevkiyat planları en kısa mesafe ve en düşük taşıma maliyeti sağlayacak şekilde optimize edilir.</a:t>
            </a:r>
          </a:p>
          <a:p>
            <a:pPr>
              <a:buNone/>
            </a:pPr>
            <a:endParaRPr lang="tr-TR" sz="1400"/>
          </a:p>
          <a:p>
            <a:pPr>
              <a:buNone/>
            </a:pPr>
            <a:r>
              <a:rPr lang="tr-TR" sz="1400"/>
              <a:t>• </a:t>
            </a:r>
            <a:r>
              <a:rPr lang="tr-TR" sz="1400" b="1"/>
              <a:t>ABC/XYZ Analizi (Inventory </a:t>
            </a:r>
            <a:r>
              <a:rPr lang="tr-TR" sz="1400" b="1" err="1"/>
              <a:t>Classification</a:t>
            </a:r>
            <a:r>
              <a:rPr lang="tr-TR" sz="1400" b="1"/>
              <a:t> / Stok Öncelik Sınıflandırması)</a:t>
            </a:r>
            <a:br>
              <a:rPr lang="tr-TR" sz="1400"/>
            </a:br>
            <a:r>
              <a:rPr lang="tr-TR" sz="1400"/>
              <a:t>Stoklar değer ve talep değişkenliğine göre sınıflandırılarak kontrol ve planlama öncelikleri belirlenir.</a:t>
            </a:r>
          </a:p>
          <a:p>
            <a:pPr>
              <a:buNone/>
            </a:pPr>
            <a:endParaRPr lang="tr-TR" sz="1400"/>
          </a:p>
          <a:p>
            <a:pPr>
              <a:buNone/>
            </a:pPr>
            <a:r>
              <a:rPr lang="tr-TR" sz="1400"/>
              <a:t>• </a:t>
            </a:r>
            <a:r>
              <a:rPr lang="tr-TR" sz="1400" b="1"/>
              <a:t>Çekme Sistemi (</a:t>
            </a:r>
            <a:r>
              <a:rPr lang="tr-TR" sz="1400" b="1" err="1"/>
              <a:t>Kanban</a:t>
            </a:r>
            <a:r>
              <a:rPr lang="tr-TR" sz="1400" b="1"/>
              <a:t> – </a:t>
            </a:r>
            <a:r>
              <a:rPr lang="tr-TR" sz="1400" b="1" err="1"/>
              <a:t>Pull</a:t>
            </a:r>
            <a:r>
              <a:rPr lang="tr-TR" sz="1400" b="1"/>
              <a:t> </a:t>
            </a:r>
            <a:r>
              <a:rPr lang="tr-TR" sz="1400" b="1" err="1"/>
              <a:t>System</a:t>
            </a:r>
            <a:r>
              <a:rPr lang="tr-TR" sz="1400" b="1"/>
              <a:t> / Çekme Esaslı Üretim)</a:t>
            </a:r>
            <a:br>
              <a:rPr lang="tr-TR" sz="1400"/>
            </a:br>
            <a:r>
              <a:rPr lang="tr-TR" sz="1400"/>
              <a:t>Üretim ve ikmal, gerçek tüketim sinyallerine göre tetiklenerek fazla stok oluşumu önlenir.</a:t>
            </a:r>
          </a:p>
          <a:p>
            <a:pPr>
              <a:buNone/>
            </a:pPr>
            <a:endParaRPr lang="tr-TR" sz="1400"/>
          </a:p>
          <a:p>
            <a:pPr>
              <a:buNone/>
            </a:pPr>
            <a:r>
              <a:rPr lang="tr-TR" sz="1400"/>
              <a:t>• </a:t>
            </a:r>
            <a:r>
              <a:rPr lang="tr-TR" sz="1400" b="1"/>
              <a:t>Yeniden Sipariş Noktası (ROP – </a:t>
            </a:r>
            <a:r>
              <a:rPr lang="tr-TR" sz="1400" b="1" err="1"/>
              <a:t>Reorder</a:t>
            </a:r>
            <a:r>
              <a:rPr lang="tr-TR" sz="1400" b="1"/>
              <a:t> Point / Yeniden Sipariş Seviyesi)</a:t>
            </a:r>
            <a:br>
              <a:rPr lang="tr-TR" sz="1400"/>
            </a:br>
            <a:r>
              <a:rPr lang="tr-TR" sz="1400"/>
              <a:t>Stok seviyesi belirlenen eşik değere ulaştığında otomatik olarak yeni sipariş başlatılır.</a:t>
            </a:r>
          </a:p>
          <a:p>
            <a:pPr>
              <a:buNone/>
            </a:pPr>
            <a:endParaRPr lang="tr-TR" sz="1400"/>
          </a:p>
          <a:p>
            <a:pPr>
              <a:buNone/>
            </a:pPr>
            <a:r>
              <a:rPr lang="tr-TR" sz="1400"/>
              <a:t>• </a:t>
            </a:r>
            <a:r>
              <a:rPr lang="tr-TR" sz="1400" b="1"/>
              <a:t>Ekonomik Sipariş Miktarı (EOQ – </a:t>
            </a:r>
            <a:r>
              <a:rPr lang="tr-TR" sz="1400" b="1" err="1"/>
              <a:t>Economic</a:t>
            </a:r>
            <a:r>
              <a:rPr lang="tr-TR" sz="1400" b="1"/>
              <a:t> </a:t>
            </a:r>
            <a:r>
              <a:rPr lang="tr-TR" sz="1400" b="1" err="1"/>
              <a:t>Order</a:t>
            </a:r>
            <a:r>
              <a:rPr lang="tr-TR" sz="1400" b="1"/>
              <a:t> </a:t>
            </a:r>
            <a:r>
              <a:rPr lang="tr-TR" sz="1400" b="1" err="1"/>
              <a:t>Quantity</a:t>
            </a:r>
            <a:r>
              <a:rPr lang="tr-TR" sz="1400" b="1"/>
              <a:t> / Ekonomik Sipariş Miktarı)</a:t>
            </a:r>
            <a:br>
              <a:rPr lang="tr-TR" sz="1400"/>
            </a:br>
            <a:r>
              <a:rPr lang="tr-TR" sz="1400"/>
              <a:t>Sipariş ve stok bulundurma maliyetlerini dengeleyen en uygun parti büyüklüğü hesaplanır.</a:t>
            </a:r>
          </a:p>
          <a:p>
            <a:pPr>
              <a:buNone/>
            </a:pPr>
            <a:endParaRPr lang="tr-TR" sz="1400"/>
          </a:p>
          <a:p>
            <a:pPr>
              <a:buNone/>
            </a:pPr>
            <a:r>
              <a:rPr lang="tr-TR" sz="1400"/>
              <a:t>• </a:t>
            </a:r>
            <a:r>
              <a:rPr lang="tr-TR" sz="1400" b="1"/>
              <a:t>Güvenlik Stoğu (</a:t>
            </a:r>
            <a:r>
              <a:rPr lang="tr-TR" sz="1400" b="1" err="1"/>
              <a:t>Safety</a:t>
            </a:r>
            <a:r>
              <a:rPr lang="tr-TR" sz="1400" b="1"/>
              <a:t> </a:t>
            </a:r>
            <a:r>
              <a:rPr lang="tr-TR" sz="1400" b="1" err="1"/>
              <a:t>Stock</a:t>
            </a:r>
            <a:r>
              <a:rPr lang="tr-TR" sz="1400" b="1"/>
              <a:t> / Emniyet Stoğu)</a:t>
            </a:r>
            <a:br>
              <a:rPr lang="tr-TR" sz="1400"/>
            </a:br>
            <a:r>
              <a:rPr lang="tr-TR" sz="1400"/>
              <a:t>Talep ve tedarik belirsizliklerine karşı hizmet seviyesini korumak için ek tampon stok tutulur.</a:t>
            </a:r>
          </a:p>
        </p:txBody>
      </p:sp>
      <p:sp>
        <p:nvSpPr>
          <p:cNvPr id="7" name="Slayt Numarası Yer Tutucusu 6">
            <a:extLst>
              <a:ext uri="{FF2B5EF4-FFF2-40B4-BE49-F238E27FC236}">
                <a16:creationId xmlns:a16="http://schemas.microsoft.com/office/drawing/2014/main" id="{E5284A0D-2138-21FE-CDCA-553358FF988F}"/>
              </a:ext>
            </a:extLst>
          </p:cNvPr>
          <p:cNvSpPr>
            <a:spLocks noGrp="1"/>
          </p:cNvSpPr>
          <p:nvPr>
            <p:ph type="sldNum" sz="quarter" idx="12"/>
          </p:nvPr>
        </p:nvSpPr>
        <p:spPr/>
        <p:txBody>
          <a:bodyPr/>
          <a:lstStyle/>
          <a:p>
            <a:fld id="{C1FF6DA9-008F-8B48-92A6-B652298478BF}" type="slidenum">
              <a:rPr lang="en-US" smtClean="0"/>
              <a:t>12</a:t>
            </a:fld>
            <a:endParaRPr lang="en-US"/>
          </a:p>
        </p:txBody>
      </p:sp>
      <p:sp>
        <p:nvSpPr>
          <p:cNvPr id="5" name="Rectangle 1">
            <a:extLst>
              <a:ext uri="{FF2B5EF4-FFF2-40B4-BE49-F238E27FC236}">
                <a16:creationId xmlns:a16="http://schemas.microsoft.com/office/drawing/2014/main" id="{BB0B384D-80C6-B619-B7DF-F4631EB50D3A}"/>
              </a:ext>
            </a:extLst>
          </p:cNvPr>
          <p:cNvSpPr/>
          <p:nvPr/>
        </p:nvSpPr>
        <p:spPr>
          <a:xfrm>
            <a:off x="0" y="6668136"/>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26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5552"/>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592826" y="-15786"/>
            <a:ext cx="7670144" cy="61555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3400" b="1" i="0" u="none" strike="noStrike" kern="1200" cap="none" spc="0" normalizeH="0" noProof="0" err="1">
                <a:ln>
                  <a:noFill/>
                </a:ln>
                <a:solidFill>
                  <a:schemeClr val="bg1"/>
                </a:solidFill>
                <a:effectLst/>
                <a:uLnTx/>
                <a:uFillTx/>
                <a:latin typeface="Calibri" panose="020F0502020204030204"/>
                <a:ea typeface="+mn-ea"/>
                <a:cs typeface="+mn-cs"/>
              </a:rPr>
              <a:t>Süreç</a:t>
            </a:r>
            <a:r>
              <a:rPr kumimoji="0" sz="3400" b="1" i="0" u="none" strike="noStrike" kern="1200" cap="none" spc="0" normalizeH="0" noProof="0">
                <a:ln>
                  <a:noFill/>
                </a:ln>
                <a:solidFill>
                  <a:schemeClr val="bg1"/>
                </a:solidFill>
                <a:effectLst/>
                <a:uLnTx/>
                <a:uFillTx/>
                <a:latin typeface="Calibri" panose="020F0502020204030204"/>
                <a:ea typeface="+mn-ea"/>
                <a:cs typeface="+mn-cs"/>
              </a:rPr>
              <a:t>, </a:t>
            </a:r>
            <a:r>
              <a:rPr kumimoji="0" sz="3400" b="1" i="0" u="none" strike="noStrike" kern="1200" cap="none" spc="0" normalizeH="0" noProof="0" err="1">
                <a:ln>
                  <a:noFill/>
                </a:ln>
                <a:solidFill>
                  <a:schemeClr val="bg1"/>
                </a:solidFill>
                <a:effectLst/>
                <a:uLnTx/>
                <a:uFillTx/>
                <a:latin typeface="Calibri" panose="020F0502020204030204"/>
                <a:ea typeface="+mn-ea"/>
                <a:cs typeface="+mn-cs"/>
              </a:rPr>
              <a:t>Akış</a:t>
            </a:r>
            <a:r>
              <a:rPr kumimoji="0" sz="3400" b="1" i="0" u="none" strike="noStrike" kern="1200" cap="none" spc="0" normalizeH="0" noProof="0">
                <a:ln>
                  <a:noFill/>
                </a:ln>
                <a:solidFill>
                  <a:schemeClr val="bg1"/>
                </a:solidFill>
                <a:effectLst/>
                <a:uLnTx/>
                <a:uFillTx/>
                <a:latin typeface="Calibri" panose="020F0502020204030204"/>
                <a:ea typeface="+mn-ea"/>
                <a:cs typeface="+mn-cs"/>
              </a:rPr>
              <a:t> &amp; Layout </a:t>
            </a:r>
            <a:r>
              <a:rPr kumimoji="0" sz="3400" b="1" i="0" u="none" strike="noStrike" kern="1200" cap="none" spc="0" normalizeH="0" noProof="0" err="1">
                <a:ln>
                  <a:noFill/>
                </a:ln>
                <a:solidFill>
                  <a:schemeClr val="bg1"/>
                </a:solidFill>
                <a:effectLst/>
                <a:uLnTx/>
                <a:uFillTx/>
                <a:latin typeface="Calibri" panose="020F0502020204030204"/>
                <a:ea typeface="+mn-ea"/>
                <a:cs typeface="+mn-cs"/>
              </a:rPr>
              <a:t>Tasarımı</a:t>
            </a:r>
            <a:endParaRPr kumimoji="0" sz="3400" b="1" i="0" u="none" strike="noStrike" kern="1200" cap="none" spc="0" normalizeH="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073267" y="5556209"/>
            <a:ext cx="1070733" cy="1070733"/>
          </a:xfrm>
          <a:prstGeom prst="rect">
            <a:avLst/>
          </a:prstGeom>
        </p:spPr>
      </p:pic>
      <p:graphicFrame>
        <p:nvGraphicFramePr>
          <p:cNvPr id="9" name="TextBox 3">
            <a:extLst>
              <a:ext uri="{FF2B5EF4-FFF2-40B4-BE49-F238E27FC236}">
                <a16:creationId xmlns:a16="http://schemas.microsoft.com/office/drawing/2014/main" id="{020CA687-788B-167A-FBD0-3C3312EA96F8}"/>
              </a:ext>
            </a:extLst>
          </p:cNvPr>
          <p:cNvGraphicFramePr/>
          <p:nvPr>
            <p:extLst>
              <p:ext uri="{D42A27DB-BD31-4B8C-83A1-F6EECF244321}">
                <p14:modId xmlns:p14="http://schemas.microsoft.com/office/powerpoint/2010/main" val="62860811"/>
              </p:ext>
            </p:extLst>
          </p:nvPr>
        </p:nvGraphicFramePr>
        <p:xfrm>
          <a:off x="68826" y="1352972"/>
          <a:ext cx="8004441" cy="5020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descr="Hedef merkezi">
            <a:extLst>
              <a:ext uri="{FF2B5EF4-FFF2-40B4-BE49-F238E27FC236}">
                <a16:creationId xmlns:a16="http://schemas.microsoft.com/office/drawing/2014/main" id="{6072D2E9-00AA-784E-EC76-55716F4E190D}"/>
              </a:ext>
            </a:extLst>
          </p:cNvPr>
          <p:cNvSpPr/>
          <p:nvPr/>
        </p:nvSpPr>
        <p:spPr>
          <a:xfrm>
            <a:off x="36871" y="661097"/>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8" name="Metin kutusu 7">
            <a:extLst>
              <a:ext uri="{FF2B5EF4-FFF2-40B4-BE49-F238E27FC236}">
                <a16:creationId xmlns:a16="http://schemas.microsoft.com/office/drawing/2014/main" id="{313E1C26-2250-6A43-F413-E187E9D722B1}"/>
              </a:ext>
            </a:extLst>
          </p:cNvPr>
          <p:cNvSpPr txBox="1"/>
          <p:nvPr/>
        </p:nvSpPr>
        <p:spPr>
          <a:xfrm>
            <a:off x="779206" y="559104"/>
            <a:ext cx="8327923" cy="646331"/>
          </a:xfrm>
          <a:prstGeom prst="rect">
            <a:avLst/>
          </a:prstGeom>
          <a:noFill/>
        </p:spPr>
        <p:txBody>
          <a:bodyPr wrap="square">
            <a:spAutoFit/>
          </a:bodyPr>
          <a:lstStyle/>
          <a:p>
            <a:pPr lvl="0"/>
            <a:r>
              <a:rPr lang="tr-TR" b="1"/>
              <a:t>                                                                              HEDEF</a:t>
            </a:r>
          </a:p>
          <a:p>
            <a:pPr lvl="0"/>
            <a:r>
              <a:rPr lang="en-US" err="1"/>
              <a:t>Katma</a:t>
            </a:r>
            <a:r>
              <a:rPr lang="en-US"/>
              <a:t> </a:t>
            </a:r>
            <a:r>
              <a:rPr lang="en-US" err="1"/>
              <a:t>değersiz</a:t>
            </a:r>
            <a:r>
              <a:rPr lang="en-US"/>
              <a:t> </a:t>
            </a:r>
            <a:r>
              <a:rPr lang="en-US" err="1"/>
              <a:t>faaliyetleri</a:t>
            </a:r>
            <a:r>
              <a:rPr lang="en-US"/>
              <a:t> </a:t>
            </a:r>
            <a:r>
              <a:rPr lang="en-US" err="1"/>
              <a:t>azaltarak</a:t>
            </a:r>
            <a:r>
              <a:rPr lang="en-US"/>
              <a:t> </a:t>
            </a:r>
            <a:r>
              <a:rPr lang="en-US" err="1"/>
              <a:t>akışı</a:t>
            </a:r>
            <a:r>
              <a:rPr lang="en-US"/>
              <a:t> </a:t>
            </a:r>
            <a:r>
              <a:rPr lang="en-US" err="1"/>
              <a:t>hızlandırmak</a:t>
            </a:r>
            <a:r>
              <a:rPr lang="en-US"/>
              <a:t> </a:t>
            </a:r>
            <a:r>
              <a:rPr lang="en-US" err="1"/>
              <a:t>ve</a:t>
            </a:r>
            <a:r>
              <a:rPr lang="en-US"/>
              <a:t> </a:t>
            </a:r>
            <a:r>
              <a:rPr lang="en-US" err="1"/>
              <a:t>çevrim</a:t>
            </a:r>
            <a:r>
              <a:rPr lang="en-US"/>
              <a:t> </a:t>
            </a:r>
            <a:r>
              <a:rPr lang="en-US" err="1"/>
              <a:t>süresini</a:t>
            </a:r>
            <a:r>
              <a:rPr lang="tr-TR"/>
              <a:t> azaltmak</a:t>
            </a:r>
          </a:p>
        </p:txBody>
      </p:sp>
      <p:sp>
        <p:nvSpPr>
          <p:cNvPr id="11" name="Slayt Numarası Yer Tutucusu 10">
            <a:extLst>
              <a:ext uri="{FF2B5EF4-FFF2-40B4-BE49-F238E27FC236}">
                <a16:creationId xmlns:a16="http://schemas.microsoft.com/office/drawing/2014/main" id="{39C41595-3552-B28E-8BE3-5680CFF8CC45}"/>
              </a:ext>
            </a:extLst>
          </p:cNvPr>
          <p:cNvSpPr>
            <a:spLocks noGrp="1"/>
          </p:cNvSpPr>
          <p:nvPr>
            <p:ph type="sldNum" sz="quarter" idx="12"/>
          </p:nvPr>
        </p:nvSpPr>
        <p:spPr/>
        <p:txBody>
          <a:bodyPr/>
          <a:lstStyle/>
          <a:p>
            <a:fld id="{C1FF6DA9-008F-8B48-92A6-B652298478BF}" type="slidenum">
              <a:rPr lang="en-US" smtClean="0"/>
              <a:t>13</a:t>
            </a:fld>
            <a:endParaRPr lang="en-US"/>
          </a:p>
        </p:txBody>
      </p:sp>
      <p:sp>
        <p:nvSpPr>
          <p:cNvPr id="6" name="Rectangle 1">
            <a:extLst>
              <a:ext uri="{FF2B5EF4-FFF2-40B4-BE49-F238E27FC236}">
                <a16:creationId xmlns:a16="http://schemas.microsoft.com/office/drawing/2014/main" id="{CB244139-44F2-59BB-4B57-ECF06F0912B1}"/>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E0197-6F98-5C7F-8F2E-BCF25C1F6B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72872F4-8AAF-C9F2-2A51-D38D847EA2C0}"/>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E6BA9645-7549-6AD5-683D-BDB15B6ED3D5}"/>
              </a:ext>
            </a:extLst>
          </p:cNvPr>
          <p:cNvPicPr>
            <a:picLocks noChangeAspect="1"/>
          </p:cNvPicPr>
          <p:nvPr/>
        </p:nvPicPr>
        <p:blipFill>
          <a:blip r:embed="rId2"/>
          <a:stretch>
            <a:fillRect/>
          </a:stretch>
        </p:blipFill>
        <p:spPr>
          <a:xfrm>
            <a:off x="8047501" y="5639742"/>
            <a:ext cx="1026160" cy="1026160"/>
          </a:xfrm>
          <a:prstGeom prst="rect">
            <a:avLst/>
          </a:prstGeom>
        </p:spPr>
      </p:pic>
      <p:sp>
        <p:nvSpPr>
          <p:cNvPr id="6" name="Metin kutusu 5">
            <a:extLst>
              <a:ext uri="{FF2B5EF4-FFF2-40B4-BE49-F238E27FC236}">
                <a16:creationId xmlns:a16="http://schemas.microsoft.com/office/drawing/2014/main" id="{75F281B6-51DB-C77E-71AE-67D5E728601A}"/>
              </a:ext>
            </a:extLst>
          </p:cNvPr>
          <p:cNvSpPr txBox="1"/>
          <p:nvPr/>
        </p:nvSpPr>
        <p:spPr>
          <a:xfrm>
            <a:off x="152401" y="705177"/>
            <a:ext cx="8165690" cy="5447645"/>
          </a:xfrm>
          <a:prstGeom prst="rect">
            <a:avLst/>
          </a:prstGeom>
          <a:noFill/>
        </p:spPr>
        <p:txBody>
          <a:bodyPr wrap="square">
            <a:spAutoFit/>
          </a:bodyPr>
          <a:lstStyle/>
          <a:p>
            <a:pPr>
              <a:buNone/>
            </a:pPr>
            <a:r>
              <a:rPr lang="tr-TR" b="1"/>
              <a:t>🔹 Değer Akış Haritalama (VSM) ile katma değer analizi</a:t>
            </a:r>
          </a:p>
          <a:p>
            <a:pPr>
              <a:buNone/>
            </a:pPr>
            <a:r>
              <a:rPr lang="tr-TR" sz="1600"/>
              <a:t>Süreç baştan sona haritalanarak malzeme ve bilgi akışı görünür hale getirilir. Katma değerli ve katma değersiz adımlar ayrıştırılır. İsraf noktaları belirlenerek iyileştirme fırsatları netleştirilir.</a:t>
            </a:r>
          </a:p>
          <a:p>
            <a:pPr>
              <a:buNone/>
            </a:pPr>
            <a:endParaRPr lang="tr-TR" sz="1600"/>
          </a:p>
          <a:p>
            <a:pPr>
              <a:buNone/>
            </a:pPr>
            <a:r>
              <a:rPr lang="tr-TR" b="1"/>
              <a:t>🔹 Süreç simülasyonu ve darboğaz tespiti</a:t>
            </a:r>
          </a:p>
          <a:p>
            <a:pPr>
              <a:buNone/>
            </a:pPr>
            <a:r>
              <a:rPr lang="tr-TR" sz="1600"/>
              <a:t>Üretim sistemi dijital veya analitik modellerle simüle edilerek farklı senaryolar test edilir. Kapasite kısıtları ve darboğazlar objektif olarak belirlenir. En uygun akış ve kaynak planı veriyle doğrulanır.</a:t>
            </a:r>
          </a:p>
          <a:p>
            <a:pPr>
              <a:buNone/>
            </a:pPr>
            <a:endParaRPr lang="tr-TR" sz="1600"/>
          </a:p>
          <a:p>
            <a:pPr>
              <a:buNone/>
            </a:pPr>
            <a:r>
              <a:rPr lang="tr-TR" b="1"/>
              <a:t>🔹 Hücresel üretim ve akış odaklı yerleşim</a:t>
            </a:r>
          </a:p>
          <a:p>
            <a:pPr>
              <a:buNone/>
            </a:pPr>
            <a:r>
              <a:rPr lang="tr-TR" sz="1600"/>
              <a:t>Benzer işlemler bir araya getirilerek hücresel yapı oluşturulur ve parça akışı kısaltılır. Taşıma ve beklemeler azaltılır. Daha hızlı, esnek ve dengeli bir üretim akışı sağlanır.</a:t>
            </a:r>
          </a:p>
          <a:p>
            <a:pPr>
              <a:buNone/>
            </a:pPr>
            <a:endParaRPr lang="tr-TR" sz="1600"/>
          </a:p>
          <a:p>
            <a:pPr>
              <a:buNone/>
            </a:pPr>
            <a:r>
              <a:rPr lang="tr-TR" b="1"/>
              <a:t>🔹 </a:t>
            </a:r>
            <a:r>
              <a:rPr lang="tr-TR" b="1" err="1"/>
              <a:t>Layout</a:t>
            </a:r>
            <a:r>
              <a:rPr lang="tr-TR" b="1"/>
              <a:t> optimizasyonu ve taşıma mesafesi azaltma</a:t>
            </a:r>
          </a:p>
          <a:p>
            <a:pPr>
              <a:buNone/>
            </a:pPr>
            <a:r>
              <a:rPr lang="tr-TR" sz="1600"/>
              <a:t>Makine ve istasyon yerleşimi malzeme hareketini minimize edecek şekilde düzenlenir. Gereksiz taşıma ve iç lojistik kayıpları azaltılır. Çevrim süresi ve maliyetler düşürülür.</a:t>
            </a:r>
          </a:p>
          <a:p>
            <a:pPr>
              <a:buNone/>
            </a:pPr>
            <a:endParaRPr lang="tr-TR"/>
          </a:p>
          <a:p>
            <a:pPr>
              <a:buNone/>
            </a:pPr>
            <a:r>
              <a:rPr lang="tr-TR" b="1"/>
              <a:t>🔹 WIP ve bekleme sürelerini düşüren akış tasarımı (Ara Stok Kontrolü)</a:t>
            </a:r>
          </a:p>
          <a:p>
            <a:pPr>
              <a:buNone/>
            </a:pPr>
            <a:r>
              <a:rPr lang="tr-TR" sz="1600"/>
              <a:t>Prosesler arası ara stok seviyeleri kontrol altına alınarak akış sürekliliği sağlanır. Bekleme ve yığılmalar azaltılır. Daha kısa teslim süresi ve düşük envanter seviyesi elde edilir.</a:t>
            </a:r>
          </a:p>
        </p:txBody>
      </p:sp>
      <p:sp>
        <p:nvSpPr>
          <p:cNvPr id="7" name="Slayt Numarası Yer Tutucusu 6">
            <a:extLst>
              <a:ext uri="{FF2B5EF4-FFF2-40B4-BE49-F238E27FC236}">
                <a16:creationId xmlns:a16="http://schemas.microsoft.com/office/drawing/2014/main" id="{8817F8C2-2BD4-CCB1-5079-AD57C51B63D2}"/>
              </a:ext>
            </a:extLst>
          </p:cNvPr>
          <p:cNvSpPr>
            <a:spLocks noGrp="1"/>
          </p:cNvSpPr>
          <p:nvPr>
            <p:ph type="sldNum" sz="quarter" idx="12"/>
          </p:nvPr>
        </p:nvSpPr>
        <p:spPr/>
        <p:txBody>
          <a:bodyPr/>
          <a:lstStyle/>
          <a:p>
            <a:fld id="{C1FF6DA9-008F-8B48-92A6-B652298478BF}" type="slidenum">
              <a:rPr lang="en-US" smtClean="0"/>
              <a:t>14</a:t>
            </a:fld>
            <a:endParaRPr lang="en-US"/>
          </a:p>
        </p:txBody>
      </p:sp>
      <p:sp>
        <p:nvSpPr>
          <p:cNvPr id="5" name="Rectangle 1">
            <a:extLst>
              <a:ext uri="{FF2B5EF4-FFF2-40B4-BE49-F238E27FC236}">
                <a16:creationId xmlns:a16="http://schemas.microsoft.com/office/drawing/2014/main" id="{52F250D0-F1CB-5D3A-44D8-B8AB27148BA4}"/>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822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85198"/>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183746" y="468997"/>
            <a:ext cx="7267573" cy="892552"/>
          </a:xfrm>
          <a:prstGeom prst="rect">
            <a:avLst/>
          </a:prstGeom>
          <a:noFill/>
        </p:spPr>
        <p:txBody>
          <a:bodyPr wrap="square">
            <a:spAutoFit/>
          </a:bodyPr>
          <a:lstStyle/>
          <a:p>
            <a:pPr lvl="0"/>
            <a:r>
              <a:rPr lang="tr-TR" sz="2000"/>
              <a:t>                                                         </a:t>
            </a:r>
            <a:r>
              <a:rPr lang="tr-TR" sz="2000" b="1"/>
              <a:t>HEDEF</a:t>
            </a:r>
          </a:p>
          <a:p>
            <a:pPr lvl="0"/>
            <a:r>
              <a:rPr lang="en-US" sz="1600" err="1"/>
              <a:t>İşçilik</a:t>
            </a:r>
            <a:r>
              <a:rPr lang="en-US" sz="1600"/>
              <a:t> </a:t>
            </a:r>
            <a:r>
              <a:rPr lang="en-US" sz="1600" err="1"/>
              <a:t>kayıplarını</a:t>
            </a:r>
            <a:r>
              <a:rPr lang="en-US" sz="1600"/>
              <a:t> </a:t>
            </a:r>
            <a:r>
              <a:rPr lang="en-US" sz="1600" err="1"/>
              <a:t>azaltmak</a:t>
            </a:r>
            <a:r>
              <a:rPr lang="en-US" sz="1600"/>
              <a:t>, </a:t>
            </a:r>
            <a:r>
              <a:rPr lang="en-US" sz="1600" err="1"/>
              <a:t>verimliliği</a:t>
            </a:r>
            <a:r>
              <a:rPr lang="en-US" sz="1600"/>
              <a:t> </a:t>
            </a:r>
            <a:r>
              <a:rPr lang="en-US" sz="1600" err="1"/>
              <a:t>ölçülebilir</a:t>
            </a:r>
            <a:r>
              <a:rPr lang="en-US" sz="1600"/>
              <a:t> hale </a:t>
            </a:r>
            <a:r>
              <a:rPr lang="en-US" sz="1600" err="1"/>
              <a:t>getirerek</a:t>
            </a:r>
            <a:r>
              <a:rPr lang="en-US" sz="1600"/>
              <a:t> </a:t>
            </a:r>
            <a:r>
              <a:rPr lang="en-US" sz="1600" err="1"/>
              <a:t>adam-saat</a:t>
            </a:r>
            <a:r>
              <a:rPr lang="en-US" sz="1600"/>
              <a:t> </a:t>
            </a:r>
            <a:r>
              <a:rPr lang="en-US" sz="1600" err="1"/>
              <a:t>maliyetini</a:t>
            </a:r>
            <a:r>
              <a:rPr lang="en-US" sz="1600"/>
              <a:t> minimize </a:t>
            </a:r>
            <a:r>
              <a:rPr lang="en-US" sz="1600" err="1"/>
              <a:t>etmek</a:t>
            </a:r>
            <a:r>
              <a:rPr lang="tr-TR" sz="1600"/>
              <a:t> ve Performansı anlık İzlemek</a:t>
            </a:r>
            <a:endParaRPr lang="tr-TR" sz="2000"/>
          </a:p>
        </p:txBody>
      </p:sp>
      <p:pic>
        <p:nvPicPr>
          <p:cNvPr id="5" name="Picture 4" descr="5da68eb8-7223-4850-bea2-612a6d0494c9.png"/>
          <p:cNvPicPr>
            <a:picLocks noChangeAspect="1"/>
          </p:cNvPicPr>
          <p:nvPr/>
        </p:nvPicPr>
        <p:blipFill>
          <a:blip r:embed="rId2"/>
          <a:stretch>
            <a:fillRect/>
          </a:stretch>
        </p:blipFill>
        <p:spPr>
          <a:xfrm>
            <a:off x="8217280" y="5698679"/>
            <a:ext cx="838230" cy="838230"/>
          </a:xfrm>
          <a:prstGeom prst="rect">
            <a:avLst/>
          </a:prstGeom>
        </p:spPr>
      </p:pic>
      <p:graphicFrame>
        <p:nvGraphicFramePr>
          <p:cNvPr id="8" name="TextBox 3">
            <a:extLst>
              <a:ext uri="{FF2B5EF4-FFF2-40B4-BE49-F238E27FC236}">
                <a16:creationId xmlns:a16="http://schemas.microsoft.com/office/drawing/2014/main" id="{EA169DAC-18A1-FEB0-57D3-22B062ED8B50}"/>
              </a:ext>
            </a:extLst>
          </p:cNvPr>
          <p:cNvGraphicFramePr/>
          <p:nvPr>
            <p:extLst>
              <p:ext uri="{D42A27DB-BD31-4B8C-83A1-F6EECF244321}">
                <p14:modId xmlns:p14="http://schemas.microsoft.com/office/powerpoint/2010/main" val="2352579228"/>
              </p:ext>
            </p:extLst>
          </p:nvPr>
        </p:nvGraphicFramePr>
        <p:xfrm>
          <a:off x="182940" y="1460356"/>
          <a:ext cx="7799469" cy="4914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2">
            <a:extLst>
              <a:ext uri="{FF2B5EF4-FFF2-40B4-BE49-F238E27FC236}">
                <a16:creationId xmlns:a16="http://schemas.microsoft.com/office/drawing/2014/main" id="{05F85C6A-2E8F-E2B4-C86A-3EF9EC6D6FBE}"/>
              </a:ext>
            </a:extLst>
          </p:cNvPr>
          <p:cNvSpPr txBox="1"/>
          <p:nvPr/>
        </p:nvSpPr>
        <p:spPr>
          <a:xfrm>
            <a:off x="831318" y="-43451"/>
            <a:ext cx="7728155" cy="5124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3400" b="1"/>
            </a:pPr>
            <a:r>
              <a:rPr kumimoji="0" sz="2730" b="1" i="0" u="none" strike="noStrike" kern="1200" cap="none" spc="0" normalizeH="0" noProof="0" err="1">
                <a:ln>
                  <a:noFill/>
                </a:ln>
                <a:solidFill>
                  <a:schemeClr val="bg1"/>
                </a:solidFill>
                <a:effectLst/>
                <a:uLnTx/>
                <a:uFillTx/>
                <a:latin typeface="Aptos" panose="02110004020202020204"/>
                <a:ea typeface="+mn-ea"/>
                <a:cs typeface="+mn-cs"/>
              </a:rPr>
              <a:t>İşçilik</a:t>
            </a:r>
            <a:r>
              <a:rPr kumimoji="0" sz="2730" b="1" i="0" u="none" strike="noStrike" kern="1200" cap="none" spc="0" normalizeH="0" noProof="0">
                <a:ln>
                  <a:noFill/>
                </a:ln>
                <a:solidFill>
                  <a:schemeClr val="bg1"/>
                </a:solidFill>
                <a:effectLst/>
                <a:uLnTx/>
                <a:uFillTx/>
                <a:latin typeface="Aptos" panose="02110004020202020204"/>
                <a:ea typeface="+mn-ea"/>
                <a:cs typeface="+mn-cs"/>
              </a:rPr>
              <a:t> </a:t>
            </a:r>
            <a:r>
              <a:rPr lang="tr-TR" sz="2730" b="1">
                <a:solidFill>
                  <a:schemeClr val="bg1"/>
                </a:solidFill>
                <a:latin typeface="Aptos" panose="02110004020202020204"/>
              </a:rPr>
              <a:t>– </a:t>
            </a:r>
            <a:r>
              <a:rPr kumimoji="0" sz="2730" b="1" i="0" u="none" strike="noStrike" kern="1200" cap="none" spc="0" normalizeH="0" noProof="0">
                <a:ln>
                  <a:noFill/>
                </a:ln>
                <a:solidFill>
                  <a:schemeClr val="bg1"/>
                </a:solidFill>
                <a:effectLst/>
                <a:uLnTx/>
                <a:uFillTx/>
                <a:latin typeface="Aptos" panose="02110004020202020204"/>
                <a:ea typeface="+mn-ea"/>
                <a:cs typeface="+mn-cs"/>
              </a:rPr>
              <a:t>Zaman</a:t>
            </a:r>
            <a:r>
              <a:rPr kumimoji="0" lang="tr-TR" sz="2730" b="1" i="0" u="none" strike="noStrike" kern="1200" cap="none" spc="0" normalizeH="0" noProof="0">
                <a:ln>
                  <a:noFill/>
                </a:ln>
                <a:solidFill>
                  <a:schemeClr val="bg1"/>
                </a:solidFill>
                <a:effectLst/>
                <a:uLnTx/>
                <a:uFillTx/>
                <a:latin typeface="Aptos" panose="02110004020202020204"/>
                <a:ea typeface="+mn-ea"/>
                <a:cs typeface="+mn-cs"/>
              </a:rPr>
              <a:t> </a:t>
            </a:r>
            <a:r>
              <a:rPr kumimoji="0" lang="tr-TR" sz="2730" b="1" i="0" u="none" strike="noStrike" kern="1200" cap="none" spc="0" normalizeH="0" noProof="0" err="1">
                <a:ln>
                  <a:noFill/>
                </a:ln>
                <a:solidFill>
                  <a:schemeClr val="bg1"/>
                </a:solidFill>
                <a:effectLst/>
                <a:uLnTx/>
                <a:uFillTx/>
                <a:latin typeface="Aptos" panose="02110004020202020204"/>
                <a:ea typeface="+mn-ea"/>
                <a:cs typeface="+mn-cs"/>
              </a:rPr>
              <a:t>Alizleri</a:t>
            </a:r>
            <a:r>
              <a:rPr kumimoji="0" sz="2730" b="1" i="0" u="none" strike="noStrike" kern="1200" cap="none" spc="0" normalizeH="0" noProof="0">
                <a:ln>
                  <a:noFill/>
                </a:ln>
                <a:solidFill>
                  <a:schemeClr val="bg1"/>
                </a:solidFill>
                <a:effectLst/>
                <a:uLnTx/>
                <a:uFillTx/>
                <a:latin typeface="Aptos" panose="02110004020202020204"/>
                <a:ea typeface="+mn-ea"/>
                <a:cs typeface="+mn-cs"/>
              </a:rPr>
              <a:t> </a:t>
            </a:r>
            <a:r>
              <a:rPr kumimoji="0" lang="tr-TR" sz="2730" b="1" i="0" u="none" strike="noStrike" kern="1200" cap="none" spc="0" normalizeH="0" noProof="0">
                <a:ln>
                  <a:noFill/>
                </a:ln>
                <a:solidFill>
                  <a:schemeClr val="bg1"/>
                </a:solidFill>
                <a:effectLst/>
                <a:uLnTx/>
                <a:uFillTx/>
                <a:latin typeface="Aptos" panose="02110004020202020204"/>
                <a:ea typeface="+mn-ea"/>
                <a:cs typeface="+mn-cs"/>
              </a:rPr>
              <a:t>ve Performans  Yönetimi</a:t>
            </a:r>
            <a:endParaRPr kumimoji="0" sz="2730" b="1" i="0" u="none" strike="noStrike" kern="1200" cap="none" spc="0" normalizeH="0" noProof="0">
              <a:ln>
                <a:noFill/>
              </a:ln>
              <a:solidFill>
                <a:schemeClr val="bg1"/>
              </a:solidFill>
              <a:effectLst/>
              <a:uLnTx/>
              <a:uFillTx/>
              <a:latin typeface="Aptos" panose="02110004020202020204"/>
              <a:ea typeface="+mn-ea"/>
              <a:cs typeface="+mn-cs"/>
            </a:endParaRPr>
          </a:p>
        </p:txBody>
      </p:sp>
      <p:sp>
        <p:nvSpPr>
          <p:cNvPr id="7" name="Dikdörtgen 6" descr="Hedef merkezi">
            <a:extLst>
              <a:ext uri="{FF2B5EF4-FFF2-40B4-BE49-F238E27FC236}">
                <a16:creationId xmlns:a16="http://schemas.microsoft.com/office/drawing/2014/main" id="{F857F3BA-5141-823B-D42A-B0E5D71E7187}"/>
              </a:ext>
            </a:extLst>
          </p:cNvPr>
          <p:cNvSpPr/>
          <p:nvPr/>
        </p:nvSpPr>
        <p:spPr>
          <a:xfrm>
            <a:off x="36871" y="559589"/>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9" name="Slayt Numarası Yer Tutucusu 8">
            <a:extLst>
              <a:ext uri="{FF2B5EF4-FFF2-40B4-BE49-F238E27FC236}">
                <a16:creationId xmlns:a16="http://schemas.microsoft.com/office/drawing/2014/main" id="{9910E520-B55F-039F-6ACA-F4189CAA44E0}"/>
              </a:ext>
            </a:extLst>
          </p:cNvPr>
          <p:cNvSpPr>
            <a:spLocks noGrp="1"/>
          </p:cNvSpPr>
          <p:nvPr>
            <p:ph type="sldNum" sz="quarter" idx="12"/>
          </p:nvPr>
        </p:nvSpPr>
        <p:spPr/>
        <p:txBody>
          <a:bodyPr/>
          <a:lstStyle/>
          <a:p>
            <a:fld id="{C1FF6DA9-008F-8B48-92A6-B652298478BF}" type="slidenum">
              <a:rPr lang="en-US" smtClean="0"/>
              <a:t>15</a:t>
            </a:fld>
            <a:endParaRPr lang="en-US"/>
          </a:p>
        </p:txBody>
      </p:sp>
      <p:sp>
        <p:nvSpPr>
          <p:cNvPr id="10" name="Rectangle 1">
            <a:extLst>
              <a:ext uri="{FF2B5EF4-FFF2-40B4-BE49-F238E27FC236}">
                <a16:creationId xmlns:a16="http://schemas.microsoft.com/office/drawing/2014/main" id="{EBE88FC4-174A-5D7F-A73E-C7273ED109D1}"/>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1C79E-F888-3BCA-F09D-DA9DA41F82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E998567-473C-BAC3-F25B-5A5FB227B49D}"/>
              </a:ext>
            </a:extLst>
          </p:cNvPr>
          <p:cNvSpPr/>
          <p:nvPr/>
        </p:nvSpPr>
        <p:spPr>
          <a:xfrm>
            <a:off x="0" y="-88491"/>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C18667AD-82A4-6A95-E7F5-8230138932E7}"/>
              </a:ext>
            </a:extLst>
          </p:cNvPr>
          <p:cNvPicPr>
            <a:picLocks noChangeAspect="1"/>
          </p:cNvPicPr>
          <p:nvPr/>
        </p:nvPicPr>
        <p:blipFill>
          <a:blip r:embed="rId2"/>
          <a:stretch>
            <a:fillRect/>
          </a:stretch>
        </p:blipFill>
        <p:spPr>
          <a:xfrm>
            <a:off x="8117840" y="5716093"/>
            <a:ext cx="1026160" cy="1026160"/>
          </a:xfrm>
          <a:prstGeom prst="rect">
            <a:avLst/>
          </a:prstGeom>
        </p:spPr>
      </p:pic>
      <p:sp>
        <p:nvSpPr>
          <p:cNvPr id="8" name="Metin kutusu 7">
            <a:extLst>
              <a:ext uri="{FF2B5EF4-FFF2-40B4-BE49-F238E27FC236}">
                <a16:creationId xmlns:a16="http://schemas.microsoft.com/office/drawing/2014/main" id="{C57AEB29-DA32-063E-D0B4-13F016A61A82}"/>
              </a:ext>
            </a:extLst>
          </p:cNvPr>
          <p:cNvSpPr txBox="1"/>
          <p:nvPr/>
        </p:nvSpPr>
        <p:spPr>
          <a:xfrm>
            <a:off x="110612" y="628827"/>
            <a:ext cx="8922775" cy="5484578"/>
          </a:xfrm>
          <a:prstGeom prst="rect">
            <a:avLst/>
          </a:prstGeom>
          <a:noFill/>
        </p:spPr>
        <p:txBody>
          <a:bodyPr wrap="square">
            <a:spAutoFit/>
          </a:bodyPr>
          <a:lstStyle/>
          <a:p>
            <a:r>
              <a:rPr lang="tr-TR" sz="1600" b="1"/>
              <a:t>🔹 İş Etüdü (REFA – </a:t>
            </a:r>
            <a:r>
              <a:rPr lang="tr-TR" sz="1600" b="1" err="1"/>
              <a:t>Work</a:t>
            </a:r>
            <a:r>
              <a:rPr lang="tr-TR" sz="1600" b="1"/>
              <a:t> </a:t>
            </a:r>
            <a:r>
              <a:rPr lang="tr-TR" sz="1600" b="1" err="1"/>
              <a:t>Study</a:t>
            </a:r>
            <a:r>
              <a:rPr lang="tr-TR" sz="1600" b="1"/>
              <a:t> </a:t>
            </a:r>
            <a:r>
              <a:rPr lang="tr-TR" sz="1600" b="1" err="1"/>
              <a:t>System</a:t>
            </a:r>
            <a:r>
              <a:rPr lang="tr-TR" sz="1600" b="1"/>
              <a:t> / İş Ölçüm Sistemi)</a:t>
            </a:r>
          </a:p>
          <a:p>
            <a:r>
              <a:rPr lang="tr-TR" sz="1390"/>
              <a:t>İş yöntemleri ve süreleri sistematik olarak analiz edilir. Verimsizlikler ve gereksiz adımlar belirlenir. Daha etkin çalışma standartları oluşturulur.</a:t>
            </a:r>
          </a:p>
          <a:p>
            <a:r>
              <a:rPr lang="tr-TR" sz="1600"/>
              <a:t>🔹 </a:t>
            </a:r>
            <a:r>
              <a:rPr lang="tr-TR" sz="1600" b="1"/>
              <a:t>Yöntem–Zaman Ölçümü (MTM – </a:t>
            </a:r>
            <a:r>
              <a:rPr lang="tr-TR" sz="1600" b="1" err="1"/>
              <a:t>Methods</a:t>
            </a:r>
            <a:r>
              <a:rPr lang="tr-TR" sz="1600" b="1"/>
              <a:t> Time </a:t>
            </a:r>
            <a:r>
              <a:rPr lang="tr-TR" sz="1600" b="1" err="1"/>
              <a:t>Measurement</a:t>
            </a:r>
            <a:r>
              <a:rPr lang="tr-TR" sz="1600" b="1"/>
              <a:t> / Hareket–Zaman Etüdü)</a:t>
            </a:r>
          </a:p>
          <a:p>
            <a:r>
              <a:rPr lang="tr-TR" sz="1390"/>
              <a:t>Operasyonlar temel hareketlere ayrılarak teorik süreler hesaplanır. İnsan performansından bağımsız objektif zaman verisi elde edilir. Doğru kapasite ve planlama temeli sağlanır.</a:t>
            </a:r>
          </a:p>
          <a:p>
            <a:r>
              <a:rPr lang="tr-TR" sz="1600" b="1"/>
              <a:t>🔹 Standart Süre Hesaplama (Standard Time / Standart Zaman Analizi)</a:t>
            </a:r>
          </a:p>
          <a:p>
            <a:r>
              <a:rPr lang="tr-TR" sz="1390"/>
              <a:t>Her iş için normal ve toleranslı süreler belirlenerek standart zaman tanımlanır. Planlama, maliyetlendirme ve performans ölçümü bu değerlere göre yapılır. Tutarlı ve ölçülebilir hedefler oluşturulur.</a:t>
            </a:r>
          </a:p>
          <a:p>
            <a:r>
              <a:rPr lang="tr-TR" sz="1600" b="1"/>
              <a:t>🔹 İş yükü dengeleme ve operatör atama</a:t>
            </a:r>
          </a:p>
          <a:p>
            <a:r>
              <a:rPr lang="tr-TR" sz="1390"/>
              <a:t>Operasyon sürelerine göre işler istasyon ve personele dengeli dağıtılır. Aşırı yüklenme ve beklemeler azaltılır. Hat akışı daha stabil hale getirilir.</a:t>
            </a:r>
          </a:p>
          <a:p>
            <a:r>
              <a:rPr lang="tr-TR" sz="1600"/>
              <a:t>🔹 </a:t>
            </a:r>
            <a:r>
              <a:rPr lang="tr-TR" sz="1600" b="1"/>
              <a:t>Fazla mesai ve adam-saat minimizasyonu</a:t>
            </a:r>
          </a:p>
          <a:p>
            <a:r>
              <a:rPr lang="tr-TR" sz="1390"/>
              <a:t>Doğru kapasite ve planlama ile gereksiz fazla mesai önlenir. Toplam işçilik süresi optimize edilir. Maliyetler düşerken verimlilik artar.</a:t>
            </a:r>
          </a:p>
          <a:p>
            <a:r>
              <a:rPr lang="tr-TR" sz="1390"/>
              <a:t>🔹 </a:t>
            </a:r>
            <a:r>
              <a:rPr lang="tr-TR" sz="1600" b="1"/>
              <a:t>Toplam Ekipman Verimliliği (OEE)</a:t>
            </a:r>
          </a:p>
          <a:p>
            <a:r>
              <a:rPr lang="tr-TR" sz="1390"/>
              <a:t>Kullanılabilirlik, performans ve kalite oranları birlikte izlenir. Kayıp süreler ve verimsizlik kaynakları görünür hale getirilir. Ekipman etkinliği sistematik olarak artırılır.</a:t>
            </a:r>
          </a:p>
          <a:p>
            <a:r>
              <a:rPr lang="tr-TR" sz="1390"/>
              <a:t>🔹 </a:t>
            </a:r>
            <a:r>
              <a:rPr lang="tr-TR" sz="1600" b="1"/>
              <a:t>Gerçek Zamanlı Performans İzleme (Anlık Performans Takibi)</a:t>
            </a:r>
          </a:p>
          <a:p>
            <a:r>
              <a:rPr lang="tr-TR" sz="1390"/>
              <a:t>Üretim verileri anlık olarak toplanır ve görselleştirilir. Sapmalar hızlıca tespit edilerek müdahale edilir. Kararlar veri temelli ve zamanında alınır.</a:t>
            </a:r>
          </a:p>
          <a:p>
            <a:r>
              <a:rPr lang="tr-TR" sz="1390"/>
              <a:t>🔹 </a:t>
            </a:r>
            <a:r>
              <a:rPr lang="tr-TR" sz="1600" b="1"/>
              <a:t>Ergonomi ve hareket ekonomisi iyileştirmeleri</a:t>
            </a:r>
          </a:p>
          <a:p>
            <a:r>
              <a:rPr lang="tr-TR" sz="1390"/>
              <a:t>Çalışma alanları ergonomik prensiplere göre düzenlenir ve gereksiz hareketler azaltılır. Operatör yorgunluğu </a:t>
            </a:r>
          </a:p>
          <a:p>
            <a:r>
              <a:rPr lang="tr-TR" sz="1390"/>
              <a:t>ve hata riski düşürülür. Daha güvenli ve verimli çalışma sağlanır.</a:t>
            </a:r>
          </a:p>
        </p:txBody>
      </p:sp>
      <p:sp>
        <p:nvSpPr>
          <p:cNvPr id="9" name="Slayt Numarası Yer Tutucusu 8">
            <a:extLst>
              <a:ext uri="{FF2B5EF4-FFF2-40B4-BE49-F238E27FC236}">
                <a16:creationId xmlns:a16="http://schemas.microsoft.com/office/drawing/2014/main" id="{6517BEF3-8FFB-58FE-5258-6BC3B796ADCE}"/>
              </a:ext>
            </a:extLst>
          </p:cNvPr>
          <p:cNvSpPr>
            <a:spLocks noGrp="1"/>
          </p:cNvSpPr>
          <p:nvPr>
            <p:ph type="sldNum" sz="quarter" idx="12"/>
          </p:nvPr>
        </p:nvSpPr>
        <p:spPr/>
        <p:txBody>
          <a:bodyPr/>
          <a:lstStyle/>
          <a:p>
            <a:fld id="{C1FF6DA9-008F-8B48-92A6-B652298478BF}" type="slidenum">
              <a:rPr lang="en-US" smtClean="0"/>
              <a:t>16</a:t>
            </a:fld>
            <a:endParaRPr lang="en-US"/>
          </a:p>
        </p:txBody>
      </p:sp>
      <p:sp>
        <p:nvSpPr>
          <p:cNvPr id="5" name="Rectangle 1">
            <a:extLst>
              <a:ext uri="{FF2B5EF4-FFF2-40B4-BE49-F238E27FC236}">
                <a16:creationId xmlns:a16="http://schemas.microsoft.com/office/drawing/2014/main" id="{3703BAD1-C8CF-49CD-288B-575CEC0E6A2D}"/>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343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489647"/>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p:cNvSpPr txBox="1"/>
          <p:nvPr/>
        </p:nvSpPr>
        <p:spPr>
          <a:xfrm>
            <a:off x="1356852" y="-62955"/>
            <a:ext cx="86425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3400" b="1"/>
            </a:pPr>
            <a:r>
              <a:rPr kumimoji="0" sz="3600" b="1" i="0" u="none" strike="noStrike" kern="1200" cap="none" spc="0" normalizeH="0" baseline="0" noProof="0" err="1">
                <a:ln>
                  <a:noFill/>
                </a:ln>
                <a:solidFill>
                  <a:schemeClr val="bg1"/>
                </a:solidFill>
                <a:effectLst/>
                <a:uLnTx/>
                <a:uFillTx/>
                <a:latin typeface="Aptos" panose="02110004020202020204"/>
                <a:ea typeface="+mn-ea"/>
                <a:cs typeface="+mn-cs"/>
              </a:rPr>
              <a:t>Kalite</a:t>
            </a:r>
            <a:r>
              <a:rPr kumimoji="0" sz="3600" b="1" i="0" u="none" strike="noStrike" kern="1200" cap="none" spc="0" normalizeH="0" baseline="0" noProof="0">
                <a:ln>
                  <a:noFill/>
                </a:ln>
                <a:solidFill>
                  <a:schemeClr val="bg1"/>
                </a:solidFill>
                <a:effectLst/>
                <a:uLnTx/>
                <a:uFillTx/>
                <a:latin typeface="Aptos" panose="02110004020202020204"/>
                <a:ea typeface="+mn-ea"/>
                <a:cs typeface="+mn-cs"/>
              </a:rPr>
              <a:t> &amp; </a:t>
            </a:r>
            <a:r>
              <a:rPr kumimoji="0" sz="3600" b="1" i="0" u="none" strike="noStrike" kern="1200" cap="none" spc="0" normalizeH="0" baseline="0" noProof="0" err="1">
                <a:ln>
                  <a:noFill/>
                </a:ln>
                <a:solidFill>
                  <a:schemeClr val="bg1"/>
                </a:solidFill>
                <a:effectLst/>
                <a:uLnTx/>
                <a:uFillTx/>
                <a:latin typeface="Aptos" panose="02110004020202020204"/>
                <a:ea typeface="+mn-ea"/>
                <a:cs typeface="+mn-cs"/>
              </a:rPr>
              <a:t>Performans</a:t>
            </a:r>
            <a:r>
              <a:rPr kumimoji="0" sz="3600" b="1" i="0" u="none" strike="noStrike" kern="1200" cap="none" spc="0" normalizeH="0" baseline="0" noProof="0">
                <a:ln>
                  <a:noFill/>
                </a:ln>
                <a:solidFill>
                  <a:schemeClr val="bg1"/>
                </a:solidFill>
                <a:effectLst/>
                <a:uLnTx/>
                <a:uFillTx/>
                <a:latin typeface="Aptos" panose="02110004020202020204"/>
                <a:ea typeface="+mn-ea"/>
                <a:cs typeface="+mn-cs"/>
              </a:rPr>
              <a:t> </a:t>
            </a:r>
            <a:r>
              <a:rPr kumimoji="0" sz="3600" b="1" i="0" u="none" strike="noStrike" kern="1200" cap="none" spc="0" normalizeH="0" baseline="0" noProof="0" err="1">
                <a:ln>
                  <a:noFill/>
                </a:ln>
                <a:solidFill>
                  <a:schemeClr val="bg1"/>
                </a:solidFill>
                <a:effectLst/>
                <a:uLnTx/>
                <a:uFillTx/>
                <a:latin typeface="Aptos" panose="02110004020202020204"/>
                <a:ea typeface="+mn-ea"/>
                <a:cs typeface="+mn-cs"/>
              </a:rPr>
              <a:t>İzleme</a:t>
            </a:r>
            <a:endParaRPr kumimoji="0" sz="3600" b="1" i="0" u="none" strike="noStrike" kern="1200" cap="none" spc="0" normalizeH="0" baseline="0" noProof="0">
              <a:ln>
                <a:noFill/>
              </a:ln>
              <a:solidFill>
                <a:schemeClr val="bg1"/>
              </a:solidFill>
              <a:effectLst/>
              <a:uLnTx/>
              <a:uFillTx/>
              <a:latin typeface="Aptos" panose="0211000402020202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043770" y="5495748"/>
            <a:ext cx="1100230" cy="1100230"/>
          </a:xfrm>
          <a:prstGeom prst="rect">
            <a:avLst/>
          </a:prstGeom>
        </p:spPr>
      </p:pic>
      <p:graphicFrame>
        <p:nvGraphicFramePr>
          <p:cNvPr id="7" name="TextBox 3">
            <a:extLst>
              <a:ext uri="{FF2B5EF4-FFF2-40B4-BE49-F238E27FC236}">
                <a16:creationId xmlns:a16="http://schemas.microsoft.com/office/drawing/2014/main" id="{26785618-60B4-EE2C-DCE6-7E1CCAD90E7A}"/>
              </a:ext>
            </a:extLst>
          </p:cNvPr>
          <p:cNvGraphicFramePr/>
          <p:nvPr>
            <p:extLst>
              <p:ext uri="{D42A27DB-BD31-4B8C-83A1-F6EECF244321}">
                <p14:modId xmlns:p14="http://schemas.microsoft.com/office/powerpoint/2010/main" val="2700779750"/>
              </p:ext>
            </p:extLst>
          </p:nvPr>
        </p:nvGraphicFramePr>
        <p:xfrm>
          <a:off x="196646" y="1363299"/>
          <a:ext cx="7846142" cy="49455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Metin kutusu 8">
            <a:extLst>
              <a:ext uri="{FF2B5EF4-FFF2-40B4-BE49-F238E27FC236}">
                <a16:creationId xmlns:a16="http://schemas.microsoft.com/office/drawing/2014/main" id="{5C495F3B-8677-5596-5BF6-4127796D1189}"/>
              </a:ext>
            </a:extLst>
          </p:cNvPr>
          <p:cNvSpPr txBox="1"/>
          <p:nvPr/>
        </p:nvSpPr>
        <p:spPr>
          <a:xfrm>
            <a:off x="1160207" y="458681"/>
            <a:ext cx="7846141" cy="646331"/>
          </a:xfrm>
          <a:prstGeom prst="rect">
            <a:avLst/>
          </a:prstGeom>
          <a:noFill/>
        </p:spPr>
        <p:txBody>
          <a:bodyPr wrap="square">
            <a:spAutoFit/>
          </a:bodyPr>
          <a:lstStyle/>
          <a:p>
            <a:pPr lvl="0"/>
            <a:r>
              <a:rPr lang="tr-TR"/>
              <a:t>                                                                      </a:t>
            </a:r>
            <a:r>
              <a:rPr lang="tr-TR" b="1"/>
              <a:t>HEDEF</a:t>
            </a:r>
          </a:p>
          <a:p>
            <a:pPr lvl="0"/>
            <a:r>
              <a:rPr lang="en-US"/>
              <a:t>Ölçerek </a:t>
            </a:r>
            <a:r>
              <a:rPr lang="en-US" err="1"/>
              <a:t>yönetmek</a:t>
            </a:r>
            <a:r>
              <a:rPr lang="en-US"/>
              <a:t>, </a:t>
            </a:r>
            <a:r>
              <a:rPr lang="en-US" err="1"/>
              <a:t>kayıpları</a:t>
            </a:r>
            <a:r>
              <a:rPr lang="en-US"/>
              <a:t> </a:t>
            </a:r>
            <a:r>
              <a:rPr lang="en-US" err="1"/>
              <a:t>görünür</a:t>
            </a:r>
            <a:r>
              <a:rPr lang="en-US"/>
              <a:t> </a:t>
            </a:r>
            <a:r>
              <a:rPr lang="en-US" err="1"/>
              <a:t>kılmak</a:t>
            </a:r>
            <a:r>
              <a:rPr lang="en-US"/>
              <a:t> </a:t>
            </a:r>
            <a:r>
              <a:rPr lang="en-US" err="1"/>
              <a:t>ve</a:t>
            </a:r>
            <a:r>
              <a:rPr lang="en-US"/>
              <a:t> </a:t>
            </a:r>
            <a:r>
              <a:rPr lang="en-US" err="1"/>
              <a:t>sürekli</a:t>
            </a:r>
            <a:r>
              <a:rPr lang="en-US"/>
              <a:t> </a:t>
            </a:r>
            <a:r>
              <a:rPr lang="en-US" err="1"/>
              <a:t>iyileştirme</a:t>
            </a:r>
            <a:r>
              <a:rPr lang="en-US"/>
              <a:t> </a:t>
            </a:r>
            <a:r>
              <a:rPr lang="en-US" err="1"/>
              <a:t>sağlamak</a:t>
            </a:r>
            <a:endParaRPr lang="tr-TR"/>
          </a:p>
        </p:txBody>
      </p:sp>
      <p:sp>
        <p:nvSpPr>
          <p:cNvPr id="10" name="Dikdörtgen 9" descr="Hedef merkezi">
            <a:extLst>
              <a:ext uri="{FF2B5EF4-FFF2-40B4-BE49-F238E27FC236}">
                <a16:creationId xmlns:a16="http://schemas.microsoft.com/office/drawing/2014/main" id="{F07B6065-639C-6DB5-BAA6-D4E6F4095B88}"/>
              </a:ext>
            </a:extLst>
          </p:cNvPr>
          <p:cNvSpPr/>
          <p:nvPr/>
        </p:nvSpPr>
        <p:spPr>
          <a:xfrm>
            <a:off x="137652" y="489646"/>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1" name="Slayt Numarası Yer Tutucusu 10">
            <a:extLst>
              <a:ext uri="{FF2B5EF4-FFF2-40B4-BE49-F238E27FC236}">
                <a16:creationId xmlns:a16="http://schemas.microsoft.com/office/drawing/2014/main" id="{DCE1183F-94B8-81F7-65A9-716C55C2D766}"/>
              </a:ext>
            </a:extLst>
          </p:cNvPr>
          <p:cNvSpPr>
            <a:spLocks noGrp="1"/>
          </p:cNvSpPr>
          <p:nvPr>
            <p:ph type="sldNum" sz="quarter" idx="12"/>
          </p:nvPr>
        </p:nvSpPr>
        <p:spPr/>
        <p:txBody>
          <a:bodyPr/>
          <a:lstStyle/>
          <a:p>
            <a:fld id="{C1FF6DA9-008F-8B48-92A6-B652298478BF}" type="slidenum">
              <a:rPr lang="en-US" smtClean="0"/>
              <a:t>17</a:t>
            </a:fld>
            <a:endParaRPr lang="en-US"/>
          </a:p>
        </p:txBody>
      </p:sp>
      <p:sp>
        <p:nvSpPr>
          <p:cNvPr id="4" name="Rectangle 1">
            <a:extLst>
              <a:ext uri="{FF2B5EF4-FFF2-40B4-BE49-F238E27FC236}">
                <a16:creationId xmlns:a16="http://schemas.microsoft.com/office/drawing/2014/main" id="{FE263113-2D8C-F31A-AF88-42D1E6C1FDE8}"/>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3F396-5B75-145C-14B1-340A8CAE40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6EF265D-5AB2-062E-764D-44BCF38F63D4}"/>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3F60AEAA-118D-6B02-36FF-B9DCD38A1AC6}"/>
              </a:ext>
            </a:extLst>
          </p:cNvPr>
          <p:cNvPicPr>
            <a:picLocks noChangeAspect="1"/>
          </p:cNvPicPr>
          <p:nvPr/>
        </p:nvPicPr>
        <p:blipFill>
          <a:blip r:embed="rId2"/>
          <a:stretch>
            <a:fillRect/>
          </a:stretch>
        </p:blipFill>
        <p:spPr>
          <a:xfrm>
            <a:off x="8117840" y="5693312"/>
            <a:ext cx="1026160" cy="1026160"/>
          </a:xfrm>
          <a:prstGeom prst="rect">
            <a:avLst/>
          </a:prstGeom>
        </p:spPr>
      </p:pic>
      <p:sp>
        <p:nvSpPr>
          <p:cNvPr id="6" name="Metin kutusu 5">
            <a:extLst>
              <a:ext uri="{FF2B5EF4-FFF2-40B4-BE49-F238E27FC236}">
                <a16:creationId xmlns:a16="http://schemas.microsoft.com/office/drawing/2014/main" id="{3A1F3C59-E2C8-EDAA-35D7-E51C78633766}"/>
              </a:ext>
            </a:extLst>
          </p:cNvPr>
          <p:cNvSpPr txBox="1"/>
          <p:nvPr/>
        </p:nvSpPr>
        <p:spPr>
          <a:xfrm>
            <a:off x="285135" y="304335"/>
            <a:ext cx="8573729" cy="6186309"/>
          </a:xfrm>
          <a:prstGeom prst="rect">
            <a:avLst/>
          </a:prstGeom>
          <a:noFill/>
        </p:spPr>
        <p:txBody>
          <a:bodyPr wrap="square">
            <a:spAutoFit/>
          </a:bodyPr>
          <a:lstStyle/>
          <a:p>
            <a:pPr>
              <a:buNone/>
            </a:pPr>
            <a:r>
              <a:rPr lang="tr-TR" b="1"/>
              <a:t>🔹 KPI ve OEE tabanlı performans ölçümü</a:t>
            </a:r>
          </a:p>
          <a:p>
            <a:pPr>
              <a:buNone/>
            </a:pPr>
            <a:r>
              <a:rPr lang="tr-TR"/>
              <a:t>Operasyon performansı belirlenen </a:t>
            </a:r>
            <a:r>
              <a:rPr lang="tr-TR" err="1"/>
              <a:t>KPI’lar</a:t>
            </a:r>
            <a:r>
              <a:rPr lang="tr-TR"/>
              <a:t> ve OEE metrikleri ile sayısal olarak izlenir. Kullanılabilirlik, hız ve kalite kayıpları net şekilde görünür hale gelir. İyileştirme alanları veriyle önceliklendirilir.</a:t>
            </a:r>
          </a:p>
          <a:p>
            <a:pPr>
              <a:buNone/>
            </a:pPr>
            <a:endParaRPr lang="tr-TR"/>
          </a:p>
          <a:p>
            <a:pPr>
              <a:buNone/>
            </a:pPr>
            <a:r>
              <a:rPr lang="tr-TR" b="1"/>
              <a:t>🔹 Gerçek zamanlı </a:t>
            </a:r>
            <a:r>
              <a:rPr lang="tr-TR" b="1" err="1"/>
              <a:t>dashboard</a:t>
            </a:r>
            <a:r>
              <a:rPr lang="tr-TR" b="1"/>
              <a:t> ve veri izleme</a:t>
            </a:r>
          </a:p>
          <a:p>
            <a:pPr>
              <a:buNone/>
            </a:pPr>
            <a:r>
              <a:rPr lang="tr-TR"/>
              <a:t>Üretim verileri anlık olarak toplanıp paneller üzerinden görselleştirilir. Performans sapmaları ve duruşlar hemen fark edilir. Hızlı müdahale ile karar süreçleri hızlanır.</a:t>
            </a:r>
            <a:br>
              <a:rPr lang="tr-TR"/>
            </a:br>
            <a:endParaRPr lang="tr-TR"/>
          </a:p>
          <a:p>
            <a:pPr>
              <a:buNone/>
            </a:pPr>
            <a:r>
              <a:rPr lang="tr-TR" b="1"/>
              <a:t>🔹 Duruş ve kayıp analizi (</a:t>
            </a:r>
            <a:r>
              <a:rPr lang="tr-TR" b="1" err="1"/>
              <a:t>Loss</a:t>
            </a:r>
            <a:r>
              <a:rPr lang="tr-TR" b="1"/>
              <a:t> Analysis)</a:t>
            </a:r>
          </a:p>
          <a:p>
            <a:pPr>
              <a:buNone/>
            </a:pPr>
            <a:r>
              <a:rPr lang="tr-TR"/>
              <a:t>Planlı ve plansız duruş nedenleri sistematik olarak sınıflandırılır ve ölçülür. Kayıp sürelerin kök nedenleri analiz edilir. Toplam verimliliği artıracak iyileştirme aksiyonları belirlenir.</a:t>
            </a:r>
          </a:p>
          <a:p>
            <a:pPr>
              <a:buNone/>
            </a:pPr>
            <a:endParaRPr lang="tr-TR" b="1"/>
          </a:p>
          <a:p>
            <a:pPr>
              <a:buNone/>
            </a:pPr>
            <a:r>
              <a:rPr lang="tr-TR" b="1"/>
              <a:t>🔹 İstatistiksel Proses Kontrol (SPC)</a:t>
            </a:r>
          </a:p>
          <a:p>
            <a:pPr>
              <a:buNone/>
            </a:pPr>
            <a:r>
              <a:rPr lang="tr-TR"/>
              <a:t>Proses değişkenliği istatistiksel yöntemlerle izlenir ve kontrol altına alınır. Sapmalar erken tespit edilerek hatalı üretim önlenir. Süreç kararlılığı ve kalite seviyesi artırılır.</a:t>
            </a:r>
          </a:p>
          <a:p>
            <a:pPr>
              <a:buNone/>
            </a:pPr>
            <a:endParaRPr lang="tr-TR" b="1"/>
          </a:p>
          <a:p>
            <a:pPr>
              <a:buNone/>
            </a:pPr>
            <a:r>
              <a:rPr lang="tr-TR" b="1"/>
              <a:t>🔹 </a:t>
            </a:r>
            <a:r>
              <a:rPr lang="tr-TR" b="1" err="1"/>
              <a:t>Six</a:t>
            </a:r>
            <a:r>
              <a:rPr lang="tr-TR" b="1"/>
              <a:t> Sigma ve hata maliyeti azaltma çalışmaları</a:t>
            </a:r>
          </a:p>
          <a:p>
            <a:pPr>
              <a:buNone/>
            </a:pPr>
            <a:r>
              <a:rPr lang="tr-TR"/>
              <a:t>Veriye dayalı problem çözme teknikleriyle hata ve varyasyon azaltılır. DMAIC yaklaşımıyla kök nedenler ortadan kaldırılır. Kalite maliyetleri düşürülerek sürdürülebilir iyileşme sağlanır.</a:t>
            </a:r>
          </a:p>
        </p:txBody>
      </p:sp>
      <p:sp>
        <p:nvSpPr>
          <p:cNvPr id="7" name="Slayt Numarası Yer Tutucusu 6">
            <a:extLst>
              <a:ext uri="{FF2B5EF4-FFF2-40B4-BE49-F238E27FC236}">
                <a16:creationId xmlns:a16="http://schemas.microsoft.com/office/drawing/2014/main" id="{8B2A65FC-8685-8AD9-EB6E-CED3F9E3A83E}"/>
              </a:ext>
            </a:extLst>
          </p:cNvPr>
          <p:cNvSpPr>
            <a:spLocks noGrp="1"/>
          </p:cNvSpPr>
          <p:nvPr>
            <p:ph type="sldNum" sz="quarter" idx="12"/>
          </p:nvPr>
        </p:nvSpPr>
        <p:spPr/>
        <p:txBody>
          <a:bodyPr/>
          <a:lstStyle/>
          <a:p>
            <a:fld id="{C1FF6DA9-008F-8B48-92A6-B652298478BF}" type="slidenum">
              <a:rPr lang="en-US" smtClean="0"/>
              <a:t>18</a:t>
            </a:fld>
            <a:endParaRPr lang="en-US"/>
          </a:p>
        </p:txBody>
      </p:sp>
      <p:sp>
        <p:nvSpPr>
          <p:cNvPr id="5" name="Rectangle 1">
            <a:extLst>
              <a:ext uri="{FF2B5EF4-FFF2-40B4-BE49-F238E27FC236}">
                <a16:creationId xmlns:a16="http://schemas.microsoft.com/office/drawing/2014/main" id="{80EE8C2D-7A5E-4CB1-B820-069F75EA6B72}"/>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763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41812"/>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p:cNvSpPr txBox="1"/>
          <p:nvPr/>
        </p:nvSpPr>
        <p:spPr>
          <a:xfrm>
            <a:off x="1042219" y="-73741"/>
            <a:ext cx="7620000"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3400" b="1"/>
            </a:pPr>
            <a:r>
              <a:rPr kumimoji="0" sz="3400" b="1" i="0" u="none" strike="noStrike" kern="1200" cap="none" spc="0" normalizeH="0" noProof="0" err="1">
                <a:ln>
                  <a:noFill/>
                </a:ln>
                <a:solidFill>
                  <a:schemeClr val="bg1"/>
                </a:solidFill>
                <a:effectLst/>
                <a:uLnTx/>
                <a:uFillTx/>
                <a:latin typeface="Aptos" panose="02110004020202020204"/>
                <a:ea typeface="+mn-ea"/>
                <a:cs typeface="+mn-cs"/>
              </a:rPr>
              <a:t>Finansal</a:t>
            </a:r>
            <a:r>
              <a:rPr kumimoji="0" sz="34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sz="3400" b="1" i="0" u="none" strike="noStrike" kern="1200" cap="none" spc="0" normalizeH="0" noProof="0">
                <a:ln>
                  <a:noFill/>
                </a:ln>
                <a:solidFill>
                  <a:schemeClr val="bg1"/>
                </a:solidFill>
                <a:effectLst/>
                <a:uLnTx/>
                <a:uFillTx/>
                <a:latin typeface="Aptos" panose="02110004020202020204"/>
                <a:ea typeface="+mn-ea"/>
                <a:cs typeface="+mn-cs"/>
              </a:rPr>
              <a:t>&amp; </a:t>
            </a:r>
            <a:r>
              <a:rPr kumimoji="0" sz="3400" b="1" i="0" u="none" strike="noStrike" kern="1200" cap="none" spc="0" normalizeH="0" noProof="0" err="1">
                <a:ln>
                  <a:noFill/>
                </a:ln>
                <a:solidFill>
                  <a:schemeClr val="bg1"/>
                </a:solidFill>
                <a:effectLst/>
                <a:uLnTx/>
                <a:uFillTx/>
                <a:latin typeface="Aptos" panose="02110004020202020204"/>
                <a:ea typeface="+mn-ea"/>
                <a:cs typeface="+mn-cs"/>
              </a:rPr>
              <a:t>Maliyet</a:t>
            </a:r>
            <a:r>
              <a:rPr kumimoji="0" sz="3400" b="1" i="0" u="none" strike="noStrike" kern="1200" cap="none" spc="0" normalizeH="0" noProof="0">
                <a:ln>
                  <a:noFill/>
                </a:ln>
                <a:solidFill>
                  <a:schemeClr val="bg1"/>
                </a:solidFill>
                <a:effectLst/>
                <a:uLnTx/>
                <a:uFillTx/>
                <a:latin typeface="Aptos" panose="02110004020202020204"/>
                <a:ea typeface="+mn-ea"/>
                <a:cs typeface="+mn-cs"/>
              </a:rPr>
              <a:t> </a:t>
            </a:r>
            <a:r>
              <a:rPr kumimoji="0" sz="3400" b="1" i="0" u="none" strike="noStrike" kern="1200" cap="none" spc="0" normalizeH="0" noProof="0" err="1">
                <a:ln>
                  <a:noFill/>
                </a:ln>
                <a:solidFill>
                  <a:schemeClr val="bg1"/>
                </a:solidFill>
                <a:effectLst/>
                <a:uLnTx/>
                <a:uFillTx/>
                <a:latin typeface="Aptos" panose="02110004020202020204"/>
                <a:ea typeface="+mn-ea"/>
                <a:cs typeface="+mn-cs"/>
              </a:rPr>
              <a:t>Mühendisliği</a:t>
            </a:r>
            <a:endParaRPr kumimoji="0" sz="3400" b="1" i="0" u="none" strike="noStrike" kern="1200" cap="none" spc="0" normalizeH="0" noProof="0">
              <a:ln>
                <a:noFill/>
              </a:ln>
              <a:solidFill>
                <a:schemeClr val="bg1"/>
              </a:solidFill>
              <a:effectLst/>
              <a:uLnTx/>
              <a:uFillTx/>
              <a:latin typeface="Aptos" panose="0211000402020202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134227" y="5617169"/>
            <a:ext cx="1009773" cy="1009773"/>
          </a:xfrm>
          <a:prstGeom prst="rect">
            <a:avLst/>
          </a:prstGeom>
        </p:spPr>
      </p:pic>
      <p:graphicFrame>
        <p:nvGraphicFramePr>
          <p:cNvPr id="7" name="TextBox 3">
            <a:extLst>
              <a:ext uri="{FF2B5EF4-FFF2-40B4-BE49-F238E27FC236}">
                <a16:creationId xmlns:a16="http://schemas.microsoft.com/office/drawing/2014/main" id="{DD109D12-AC09-11B4-19CE-6A5FC7AFADD6}"/>
              </a:ext>
            </a:extLst>
          </p:cNvPr>
          <p:cNvGraphicFramePr/>
          <p:nvPr>
            <p:extLst>
              <p:ext uri="{D42A27DB-BD31-4B8C-83A1-F6EECF244321}">
                <p14:modId xmlns:p14="http://schemas.microsoft.com/office/powerpoint/2010/main" val="534196900"/>
              </p:ext>
            </p:extLst>
          </p:nvPr>
        </p:nvGraphicFramePr>
        <p:xfrm>
          <a:off x="127819" y="1356851"/>
          <a:ext cx="7855975" cy="4896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descr="Hedef merkezi">
            <a:extLst>
              <a:ext uri="{FF2B5EF4-FFF2-40B4-BE49-F238E27FC236}">
                <a16:creationId xmlns:a16="http://schemas.microsoft.com/office/drawing/2014/main" id="{A3002601-7994-BC10-FF02-61478FC7EC25}"/>
              </a:ext>
            </a:extLst>
          </p:cNvPr>
          <p:cNvSpPr/>
          <p:nvPr/>
        </p:nvSpPr>
        <p:spPr>
          <a:xfrm>
            <a:off x="36871" y="559589"/>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9" name="Metin kutusu 8">
            <a:extLst>
              <a:ext uri="{FF2B5EF4-FFF2-40B4-BE49-F238E27FC236}">
                <a16:creationId xmlns:a16="http://schemas.microsoft.com/office/drawing/2014/main" id="{5EE2C597-69D6-BAA5-2688-9CEF98C8EF5C}"/>
              </a:ext>
            </a:extLst>
          </p:cNvPr>
          <p:cNvSpPr txBox="1"/>
          <p:nvPr/>
        </p:nvSpPr>
        <p:spPr>
          <a:xfrm>
            <a:off x="1115961" y="615553"/>
            <a:ext cx="7546257" cy="646331"/>
          </a:xfrm>
          <a:prstGeom prst="rect">
            <a:avLst/>
          </a:prstGeom>
          <a:noFill/>
        </p:spPr>
        <p:txBody>
          <a:bodyPr wrap="square">
            <a:spAutoFit/>
          </a:bodyPr>
          <a:lstStyle/>
          <a:p>
            <a:pPr lvl="0"/>
            <a:r>
              <a:rPr lang="tr-TR" b="1"/>
              <a:t>                                                                 HEDEF</a:t>
            </a:r>
          </a:p>
          <a:p>
            <a:pPr lvl="0"/>
            <a:r>
              <a:rPr lang="en-US" err="1"/>
              <a:t>Kârlılığı</a:t>
            </a:r>
            <a:r>
              <a:rPr lang="en-US"/>
              <a:t> </a:t>
            </a:r>
            <a:r>
              <a:rPr lang="en-US" err="1"/>
              <a:t>sayısal</a:t>
            </a:r>
            <a:r>
              <a:rPr lang="en-US"/>
              <a:t> </a:t>
            </a:r>
            <a:r>
              <a:rPr lang="en-US" err="1"/>
              <a:t>olarak</a:t>
            </a:r>
            <a:r>
              <a:rPr lang="en-US"/>
              <a:t> </a:t>
            </a:r>
            <a:r>
              <a:rPr lang="en-US" err="1"/>
              <a:t>yönetmek</a:t>
            </a:r>
            <a:r>
              <a:rPr lang="en-US"/>
              <a:t> </a:t>
            </a:r>
            <a:r>
              <a:rPr lang="en-US" err="1"/>
              <a:t>ve</a:t>
            </a:r>
            <a:r>
              <a:rPr lang="en-US"/>
              <a:t> </a:t>
            </a:r>
            <a:r>
              <a:rPr lang="en-US" err="1"/>
              <a:t>en</a:t>
            </a:r>
            <a:r>
              <a:rPr lang="en-US"/>
              <a:t> </a:t>
            </a:r>
            <a:r>
              <a:rPr lang="en-US" err="1"/>
              <a:t>yüksek</a:t>
            </a:r>
            <a:r>
              <a:rPr lang="en-US"/>
              <a:t> </a:t>
            </a:r>
            <a:r>
              <a:rPr lang="en-US" err="1"/>
              <a:t>etki</a:t>
            </a:r>
            <a:r>
              <a:rPr lang="en-US"/>
              <a:t> </a:t>
            </a:r>
            <a:r>
              <a:rPr lang="en-US" err="1"/>
              <a:t>alanlarını</a:t>
            </a:r>
            <a:r>
              <a:rPr lang="en-US"/>
              <a:t> </a:t>
            </a:r>
            <a:r>
              <a:rPr lang="en-US" err="1"/>
              <a:t>belirlemek</a:t>
            </a:r>
            <a:endParaRPr lang="tr-TR"/>
          </a:p>
        </p:txBody>
      </p:sp>
      <p:sp>
        <p:nvSpPr>
          <p:cNvPr id="10" name="Slayt Numarası Yer Tutucusu 9">
            <a:extLst>
              <a:ext uri="{FF2B5EF4-FFF2-40B4-BE49-F238E27FC236}">
                <a16:creationId xmlns:a16="http://schemas.microsoft.com/office/drawing/2014/main" id="{D68DA93C-0D1B-2200-B60C-E7A6FAF18F99}"/>
              </a:ext>
            </a:extLst>
          </p:cNvPr>
          <p:cNvSpPr>
            <a:spLocks noGrp="1"/>
          </p:cNvSpPr>
          <p:nvPr>
            <p:ph type="sldNum" sz="quarter" idx="12"/>
          </p:nvPr>
        </p:nvSpPr>
        <p:spPr/>
        <p:txBody>
          <a:bodyPr/>
          <a:lstStyle/>
          <a:p>
            <a:fld id="{C1FF6DA9-008F-8B48-92A6-B652298478BF}" type="slidenum">
              <a:rPr lang="en-US" smtClean="0"/>
              <a:t>19</a:t>
            </a:fld>
            <a:endParaRPr lang="en-US"/>
          </a:p>
        </p:txBody>
      </p:sp>
      <p:sp>
        <p:nvSpPr>
          <p:cNvPr id="8" name="Rectangle 1">
            <a:extLst>
              <a:ext uri="{FF2B5EF4-FFF2-40B4-BE49-F238E27FC236}">
                <a16:creationId xmlns:a16="http://schemas.microsoft.com/office/drawing/2014/main" id="{B0C4136D-86DD-A7D4-091A-7FCE3A5120FE}"/>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5EF21-E1CB-F625-5812-C2FDE36687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F94BDC-73DD-5B6C-7445-195D655B8ED4}"/>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D609531C-49EC-2DD7-7BEA-FFE557AFBD50}"/>
              </a:ext>
            </a:extLst>
          </p:cNvPr>
          <p:cNvPicPr>
            <a:picLocks noChangeAspect="1"/>
          </p:cNvPicPr>
          <p:nvPr/>
        </p:nvPicPr>
        <p:blipFill>
          <a:blip r:embed="rId2"/>
          <a:stretch>
            <a:fillRect/>
          </a:stretch>
        </p:blipFill>
        <p:spPr>
          <a:xfrm>
            <a:off x="8115048" y="5726023"/>
            <a:ext cx="1026160" cy="1026160"/>
          </a:xfrm>
          <a:prstGeom prst="rect">
            <a:avLst/>
          </a:prstGeom>
        </p:spPr>
      </p:pic>
      <p:sp>
        <p:nvSpPr>
          <p:cNvPr id="6" name="Metin kutusu 5">
            <a:extLst>
              <a:ext uri="{FF2B5EF4-FFF2-40B4-BE49-F238E27FC236}">
                <a16:creationId xmlns:a16="http://schemas.microsoft.com/office/drawing/2014/main" id="{A87314DE-734F-F16D-1F6D-476CC4FF58A7}"/>
              </a:ext>
            </a:extLst>
          </p:cNvPr>
          <p:cNvSpPr txBox="1"/>
          <p:nvPr/>
        </p:nvSpPr>
        <p:spPr>
          <a:xfrm>
            <a:off x="121195" y="612844"/>
            <a:ext cx="8506933" cy="5632311"/>
          </a:xfrm>
          <a:prstGeom prst="rect">
            <a:avLst/>
          </a:prstGeom>
          <a:noFill/>
        </p:spPr>
        <p:txBody>
          <a:bodyPr wrap="square">
            <a:spAutoFit/>
          </a:bodyPr>
          <a:lstStyle/>
          <a:p>
            <a:pPr>
              <a:buNone/>
            </a:pPr>
            <a:r>
              <a:rPr lang="tr-TR" b="1"/>
              <a:t>🔹 Birim maliyet modelleme ve maliyet kırılım analizi</a:t>
            </a:r>
          </a:p>
          <a:p>
            <a:pPr>
              <a:buNone/>
            </a:pPr>
            <a:r>
              <a:rPr lang="tr-TR"/>
              <a:t>Ürün veya hizmet için tüm maliyet kalemleri detaylı şekilde modellenir ve birim maliyet hesaplanır. Direkt ve endirekt giderler alt bileşenlerine ayrılarak görünür hale getirilir. Maliyet düşürme fırsatları somut verilerle belirlenir.</a:t>
            </a:r>
          </a:p>
          <a:p>
            <a:pPr>
              <a:buNone/>
            </a:pPr>
            <a:r>
              <a:rPr lang="tr-TR" b="1"/>
              <a:t>🔹 Faaliyet tabanlı maliyetleme (ABC </a:t>
            </a:r>
            <a:r>
              <a:rPr lang="tr-TR" b="1" err="1"/>
              <a:t>Costing</a:t>
            </a:r>
            <a:r>
              <a:rPr lang="tr-TR" b="1"/>
              <a:t>)</a:t>
            </a:r>
          </a:p>
          <a:p>
            <a:pPr>
              <a:buNone/>
            </a:pPr>
            <a:r>
              <a:rPr lang="tr-TR"/>
              <a:t>Giderler faaliyetlere, faaliyetler ise ürün ve hizmetlere dağıtılır. Gerçek maliyet sürücüleri tespit edilerek daha doğru maliyet hesapları yapılır. Özellikle karmaşık üretim ortamlarında kârlılık analizi daha sağlıklı hale gelir.</a:t>
            </a:r>
          </a:p>
          <a:p>
            <a:pPr>
              <a:buNone/>
            </a:pPr>
            <a:r>
              <a:rPr lang="tr-TR" b="1"/>
              <a:t>🔹 Kârlılık ve ürün bazlı marj analizi</a:t>
            </a:r>
          </a:p>
          <a:p>
            <a:pPr>
              <a:buNone/>
            </a:pPr>
            <a:r>
              <a:rPr lang="tr-TR"/>
              <a:t>Her ürün veya müşteri için gelir, maliyet ve katkı payı ayrı ayrı hesaplanır. Düşük marjlı veya zarar eden kalemler net şekilde ortaya çıkar. Fiyatlandırma ve portföy kararları veriyle desteklenir.</a:t>
            </a:r>
          </a:p>
          <a:p>
            <a:pPr>
              <a:buNone/>
            </a:pPr>
            <a:r>
              <a:rPr lang="tr-TR" b="1"/>
              <a:t>🔹 Break-</a:t>
            </a:r>
            <a:r>
              <a:rPr lang="tr-TR" b="1" err="1"/>
              <a:t>even</a:t>
            </a:r>
            <a:r>
              <a:rPr lang="tr-TR" b="1"/>
              <a:t> ve hedef maliyetleme (</a:t>
            </a:r>
            <a:r>
              <a:rPr lang="tr-TR" b="1" err="1"/>
              <a:t>Target</a:t>
            </a:r>
            <a:r>
              <a:rPr lang="tr-TR" b="1"/>
              <a:t> </a:t>
            </a:r>
            <a:r>
              <a:rPr lang="tr-TR" b="1" err="1"/>
              <a:t>Costing</a:t>
            </a:r>
            <a:r>
              <a:rPr lang="tr-TR" b="1"/>
              <a:t>)</a:t>
            </a:r>
          </a:p>
          <a:p>
            <a:pPr>
              <a:buNone/>
            </a:pPr>
            <a:r>
              <a:rPr lang="tr-TR"/>
              <a:t>Sabit ve değişken giderler dikkate alınarak </a:t>
            </a:r>
            <a:r>
              <a:rPr lang="tr-TR" err="1"/>
              <a:t>başabaş</a:t>
            </a:r>
            <a:r>
              <a:rPr lang="tr-TR"/>
              <a:t> noktası belirlenir. Hedef satış fiyatına göre ulaşılması gereken maliyet seviyesi hesaplanır. Tasarım ve süreç iyileştirmeleri bu hedef doğrultusunda yönlendirilir.</a:t>
            </a:r>
          </a:p>
          <a:p>
            <a:pPr>
              <a:buNone/>
            </a:pPr>
            <a:r>
              <a:rPr lang="tr-TR" b="1"/>
              <a:t>🔹 Senaryo ve duyarlılık analizleri</a:t>
            </a:r>
          </a:p>
          <a:p>
            <a:pPr>
              <a:buNone/>
            </a:pPr>
            <a:r>
              <a:rPr lang="tr-TR"/>
              <a:t>Talep, maliyet veya fiyat değişimlerinin finansal etkileri farklı senaryolarla test edilir. Kritik parametrelerin sonuçlar üzerindeki hassasiyeti ölçülür. Belirsizlik ortamında </a:t>
            </a:r>
          </a:p>
          <a:p>
            <a:pPr>
              <a:buNone/>
            </a:pPr>
            <a:r>
              <a:rPr lang="tr-TR"/>
              <a:t>daha güvenli ve esnek kararlar alınır.</a:t>
            </a:r>
          </a:p>
        </p:txBody>
      </p:sp>
      <p:sp>
        <p:nvSpPr>
          <p:cNvPr id="7" name="Slayt Numarası Yer Tutucusu 6">
            <a:extLst>
              <a:ext uri="{FF2B5EF4-FFF2-40B4-BE49-F238E27FC236}">
                <a16:creationId xmlns:a16="http://schemas.microsoft.com/office/drawing/2014/main" id="{98D58BA8-2795-E155-CBE2-42B96D44DB67}"/>
              </a:ext>
            </a:extLst>
          </p:cNvPr>
          <p:cNvSpPr>
            <a:spLocks noGrp="1"/>
          </p:cNvSpPr>
          <p:nvPr>
            <p:ph type="sldNum" sz="quarter" idx="12"/>
          </p:nvPr>
        </p:nvSpPr>
        <p:spPr/>
        <p:txBody>
          <a:bodyPr/>
          <a:lstStyle/>
          <a:p>
            <a:fld id="{C1FF6DA9-008F-8B48-92A6-B652298478BF}" type="slidenum">
              <a:rPr lang="en-US" smtClean="0"/>
              <a:t>20</a:t>
            </a:fld>
            <a:endParaRPr lang="en-US"/>
          </a:p>
        </p:txBody>
      </p:sp>
      <p:sp>
        <p:nvSpPr>
          <p:cNvPr id="5" name="Rectangle 1">
            <a:extLst>
              <a:ext uri="{FF2B5EF4-FFF2-40B4-BE49-F238E27FC236}">
                <a16:creationId xmlns:a16="http://schemas.microsoft.com/office/drawing/2014/main" id="{CC2A24E3-14CE-740F-4EF8-55150D091976}"/>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678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46276"/>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71775" y="-107551"/>
            <a:ext cx="903830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lang="tr-TR" sz="2800" b="1" i="0" u="none" strike="noStrike" kern="1200" cap="none" spc="0" normalizeH="0" noProof="0">
                <a:ln>
                  <a:noFill/>
                </a:ln>
                <a:solidFill>
                  <a:schemeClr val="bg1"/>
                </a:solidFill>
                <a:effectLst/>
                <a:uLnTx/>
                <a:uFillTx/>
                <a:latin typeface="Calibri" panose="020F0502020204030204"/>
                <a:ea typeface="+mn-ea"/>
                <a:cs typeface="+mn-cs"/>
              </a:rPr>
              <a:t>    </a:t>
            </a:r>
            <a:r>
              <a:rPr kumimoji="0" sz="2000" b="1" i="0" u="none" strike="noStrike" kern="1200" cap="none" spc="0" normalizeH="0" noProof="0">
                <a:ln>
                  <a:noFill/>
                </a:ln>
                <a:solidFill>
                  <a:schemeClr val="bg1"/>
                </a:solidFill>
                <a:effectLst/>
                <a:uLnTx/>
                <a:uFillTx/>
                <a:latin typeface="Calibri" panose="020F0502020204030204"/>
                <a:ea typeface="+mn-ea"/>
                <a:cs typeface="+mn-cs"/>
              </a:rPr>
              <a:t>Matematiksel &amp; Karar Destek </a:t>
            </a:r>
            <a:r>
              <a:rPr kumimoji="0" sz="2000" b="1" i="0" u="none" strike="noStrike" kern="1200" cap="none" spc="0" normalizeH="0" noProof="0" err="1">
                <a:ln>
                  <a:noFill/>
                </a:ln>
                <a:solidFill>
                  <a:schemeClr val="bg1"/>
                </a:solidFill>
                <a:effectLst/>
                <a:uLnTx/>
                <a:uFillTx/>
                <a:latin typeface="Calibri" panose="020F0502020204030204"/>
                <a:ea typeface="+mn-ea"/>
                <a:cs typeface="+mn-cs"/>
              </a:rPr>
              <a:t>Modelleri</a:t>
            </a:r>
            <a:r>
              <a:rPr kumimoji="0" lang="tr-TR" sz="2000" b="1" i="0" u="none" strike="noStrike" kern="1200" cap="none" spc="0" normalizeH="0" noProof="0">
                <a:ln>
                  <a:noFill/>
                </a:ln>
                <a:solidFill>
                  <a:schemeClr val="bg1"/>
                </a:solidFill>
                <a:effectLst/>
                <a:uLnTx/>
                <a:uFillTx/>
                <a:latin typeface="Calibri" panose="020F0502020204030204"/>
                <a:ea typeface="+mn-ea"/>
                <a:cs typeface="+mn-cs"/>
              </a:rPr>
              <a:t>    (Endüstri Mühendisliğinin Var Oluşu )</a:t>
            </a:r>
            <a:endParaRPr kumimoji="0" sz="2000" b="1" i="0" u="none" strike="noStrike" kern="1200" cap="none" spc="0" normalizeH="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117840" y="5570175"/>
            <a:ext cx="1026160" cy="1026160"/>
          </a:xfrm>
          <a:prstGeom prst="rect">
            <a:avLst/>
          </a:prstGeom>
        </p:spPr>
      </p:pic>
      <p:graphicFrame>
        <p:nvGraphicFramePr>
          <p:cNvPr id="8" name="TextBox 3">
            <a:extLst>
              <a:ext uri="{FF2B5EF4-FFF2-40B4-BE49-F238E27FC236}">
                <a16:creationId xmlns:a16="http://schemas.microsoft.com/office/drawing/2014/main" id="{0A158431-6B26-F586-6E24-B4FA80702A25}"/>
              </a:ext>
            </a:extLst>
          </p:cNvPr>
          <p:cNvGraphicFramePr/>
          <p:nvPr>
            <p:extLst>
              <p:ext uri="{D42A27DB-BD31-4B8C-83A1-F6EECF244321}">
                <p14:modId xmlns:p14="http://schemas.microsoft.com/office/powerpoint/2010/main" val="3990170585"/>
              </p:ext>
            </p:extLst>
          </p:nvPr>
        </p:nvGraphicFramePr>
        <p:xfrm>
          <a:off x="213360" y="1646774"/>
          <a:ext cx="7904480" cy="4611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descr="Hedef merkezi">
            <a:extLst>
              <a:ext uri="{FF2B5EF4-FFF2-40B4-BE49-F238E27FC236}">
                <a16:creationId xmlns:a16="http://schemas.microsoft.com/office/drawing/2014/main" id="{9666C2BC-D2EF-58C0-1773-8F1DBF03ACD9}"/>
              </a:ext>
            </a:extLst>
          </p:cNvPr>
          <p:cNvSpPr/>
          <p:nvPr/>
        </p:nvSpPr>
        <p:spPr>
          <a:xfrm>
            <a:off x="177474" y="631114"/>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9" name="Metin kutusu 8">
            <a:extLst>
              <a:ext uri="{FF2B5EF4-FFF2-40B4-BE49-F238E27FC236}">
                <a16:creationId xmlns:a16="http://schemas.microsoft.com/office/drawing/2014/main" id="{6FC7540F-1DE4-8684-95E1-9E4E54A611D6}"/>
              </a:ext>
            </a:extLst>
          </p:cNvPr>
          <p:cNvSpPr txBox="1"/>
          <p:nvPr/>
        </p:nvSpPr>
        <p:spPr>
          <a:xfrm>
            <a:off x="1092855" y="538780"/>
            <a:ext cx="8032954" cy="1015663"/>
          </a:xfrm>
          <a:prstGeom prst="rect">
            <a:avLst/>
          </a:prstGeom>
          <a:noFill/>
        </p:spPr>
        <p:txBody>
          <a:bodyPr wrap="square">
            <a:spAutoFit/>
          </a:bodyPr>
          <a:lstStyle/>
          <a:p>
            <a:r>
              <a:rPr lang="tr-TR" sz="2000"/>
              <a:t>Üretim, kapasite, stok, lojistik ve maliyet kararlarının tamamını aynı model içinde optimize etmeyi sağlar. Tüm operasyon verilerini sayısal modele çevirerek en düşük maliyetli ve en yüksek verimli karar üretilir</a:t>
            </a:r>
          </a:p>
        </p:txBody>
      </p:sp>
      <p:sp>
        <p:nvSpPr>
          <p:cNvPr id="10" name="Slayt Numarası Yer Tutucusu 9">
            <a:extLst>
              <a:ext uri="{FF2B5EF4-FFF2-40B4-BE49-F238E27FC236}">
                <a16:creationId xmlns:a16="http://schemas.microsoft.com/office/drawing/2014/main" id="{BC9006B3-FE64-C20B-777D-200CCBBB055D}"/>
              </a:ext>
            </a:extLst>
          </p:cNvPr>
          <p:cNvSpPr>
            <a:spLocks noGrp="1"/>
          </p:cNvSpPr>
          <p:nvPr>
            <p:ph type="sldNum" sz="quarter" idx="12"/>
          </p:nvPr>
        </p:nvSpPr>
        <p:spPr/>
        <p:txBody>
          <a:bodyPr/>
          <a:lstStyle/>
          <a:p>
            <a:fld id="{C1FF6DA9-008F-8B48-92A6-B652298478BF}" type="slidenum">
              <a:rPr lang="en-US" smtClean="0"/>
              <a:t>21</a:t>
            </a:fld>
            <a:endParaRPr lang="en-US"/>
          </a:p>
        </p:txBody>
      </p:sp>
      <p:sp>
        <p:nvSpPr>
          <p:cNvPr id="7" name="Rectangle 1">
            <a:extLst>
              <a:ext uri="{FF2B5EF4-FFF2-40B4-BE49-F238E27FC236}">
                <a16:creationId xmlns:a16="http://schemas.microsoft.com/office/drawing/2014/main" id="{EC16BD76-7359-AD1F-F133-F2342BDE2EED}"/>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3E643-DC15-B50F-7E49-41540B7E50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8BF1BF4-1E8A-BFA2-AA31-CBC52797D4C1}"/>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CB524F48-3432-2C34-7745-5FA119AF795D}"/>
              </a:ext>
            </a:extLst>
          </p:cNvPr>
          <p:cNvPicPr>
            <a:picLocks noChangeAspect="1"/>
          </p:cNvPicPr>
          <p:nvPr/>
        </p:nvPicPr>
        <p:blipFill>
          <a:blip r:embed="rId2"/>
          <a:stretch>
            <a:fillRect/>
          </a:stretch>
        </p:blipFill>
        <p:spPr>
          <a:xfrm>
            <a:off x="8117840" y="5655131"/>
            <a:ext cx="1026160" cy="1026160"/>
          </a:xfrm>
          <a:prstGeom prst="rect">
            <a:avLst/>
          </a:prstGeom>
        </p:spPr>
      </p:pic>
      <p:sp>
        <p:nvSpPr>
          <p:cNvPr id="6" name="Metin kutusu 5">
            <a:extLst>
              <a:ext uri="{FF2B5EF4-FFF2-40B4-BE49-F238E27FC236}">
                <a16:creationId xmlns:a16="http://schemas.microsoft.com/office/drawing/2014/main" id="{989DE353-CC67-A979-7F29-B1384DC1A713}"/>
              </a:ext>
            </a:extLst>
          </p:cNvPr>
          <p:cNvSpPr txBox="1"/>
          <p:nvPr/>
        </p:nvSpPr>
        <p:spPr>
          <a:xfrm>
            <a:off x="68827" y="689788"/>
            <a:ext cx="9075173" cy="5478423"/>
          </a:xfrm>
          <a:prstGeom prst="rect">
            <a:avLst/>
          </a:prstGeom>
          <a:noFill/>
        </p:spPr>
        <p:txBody>
          <a:bodyPr wrap="square">
            <a:spAutoFit/>
          </a:bodyPr>
          <a:lstStyle/>
          <a:p>
            <a:pPr>
              <a:buNone/>
            </a:pPr>
            <a:r>
              <a:rPr lang="tr-TR" sz="1400" b="1"/>
              <a:t>🔹 </a:t>
            </a:r>
            <a:r>
              <a:rPr lang="tr-TR" sz="1400" b="1" err="1"/>
              <a:t>Linear</a:t>
            </a:r>
            <a:r>
              <a:rPr lang="tr-TR" sz="1400" b="1"/>
              <a:t> / </a:t>
            </a:r>
            <a:r>
              <a:rPr lang="tr-TR" sz="1400" b="1" err="1"/>
              <a:t>Integer</a:t>
            </a:r>
            <a:r>
              <a:rPr lang="tr-TR" sz="1400" b="1"/>
              <a:t> Programming (LP – MIP)</a:t>
            </a:r>
          </a:p>
          <a:p>
            <a:pPr>
              <a:buNone/>
            </a:pPr>
            <a:r>
              <a:rPr lang="tr-TR" sz="1400"/>
              <a:t>Karar problemleri doğrusal amaç fonksiyonu ve kısıtlar ile matematiksel modele dönüştürülür. En iyi çözüm maliyet minimizasyonu veya kâr maksimizasyonu hedefiyle hesaplanır. Üretim planlama, kapasite tahsisi ve maliyet optimizasyonunda yaygın olarak kullanılır. Büyük ölçekli sistemlerde kesin ve optimal sonuç sağlar.</a:t>
            </a:r>
          </a:p>
          <a:p>
            <a:pPr>
              <a:buNone/>
            </a:pPr>
            <a:endParaRPr lang="tr-TR" sz="1400"/>
          </a:p>
          <a:p>
            <a:pPr>
              <a:buNone/>
            </a:pPr>
            <a:r>
              <a:rPr lang="tr-TR" sz="1400" b="1"/>
              <a:t>🔹 </a:t>
            </a:r>
            <a:r>
              <a:rPr lang="tr-TR" sz="1400" b="1" err="1"/>
              <a:t>Tamsayılı</a:t>
            </a:r>
            <a:r>
              <a:rPr lang="tr-TR" sz="1400" b="1"/>
              <a:t> Programlama (MIP – Mixed </a:t>
            </a:r>
            <a:r>
              <a:rPr lang="tr-TR" sz="1400" b="1" err="1"/>
              <a:t>Integer</a:t>
            </a:r>
            <a:r>
              <a:rPr lang="tr-TR" sz="1400" b="1"/>
              <a:t> Programming)</a:t>
            </a:r>
          </a:p>
          <a:p>
            <a:pPr>
              <a:buNone/>
            </a:pPr>
            <a:r>
              <a:rPr lang="tr-TR" sz="1400"/>
              <a:t>Karar değişkenlerinin tamamı veya bir kısmı tamsayı olarak tanımlanır. Bu sayede “var/yok, aç/kapat, seç/seçme” gibi ayrık kararlar modellenebilir. Hat açma, makine seçimi ve yatırım kararlarında etkilidir. Gerçek hayattaki kombinasyonel problemleri daha doğru temsil eder.</a:t>
            </a:r>
          </a:p>
          <a:p>
            <a:pPr>
              <a:buNone/>
            </a:pPr>
            <a:endParaRPr lang="tr-TR" sz="1400"/>
          </a:p>
          <a:p>
            <a:pPr>
              <a:buNone/>
            </a:pPr>
            <a:r>
              <a:rPr lang="tr-TR" sz="1400" b="1"/>
              <a:t>🔹 </a:t>
            </a:r>
            <a:r>
              <a:rPr lang="tr-TR" sz="1400" b="1" err="1"/>
              <a:t>Nonlinear</a:t>
            </a:r>
            <a:r>
              <a:rPr lang="tr-TR" sz="1400" b="1"/>
              <a:t> &amp; </a:t>
            </a:r>
            <a:r>
              <a:rPr lang="tr-TR" sz="1400" b="1" err="1"/>
              <a:t>Goal</a:t>
            </a:r>
            <a:r>
              <a:rPr lang="tr-TR" sz="1400" b="1"/>
              <a:t> Programming</a:t>
            </a:r>
          </a:p>
          <a:p>
            <a:pPr>
              <a:buNone/>
            </a:pPr>
            <a:r>
              <a:rPr lang="tr-TR" sz="1400"/>
              <a:t>Amaç fonksiyonu veya kısıtlar doğrusal olmadığında doğrusal olmayan modeller kullanılır. </a:t>
            </a:r>
            <a:r>
              <a:rPr lang="tr-TR" sz="1400" err="1"/>
              <a:t>Goal</a:t>
            </a:r>
            <a:r>
              <a:rPr lang="tr-TR" sz="1400"/>
              <a:t> Programming ise birden fazla hedefi aynı anda dengeleyerek çözüm üretir. Çelişen performans kriterleri arasında en uygun uzlaşma noktası bulunur. Karmaşık ve çok amaçlı karar problemleri için uygundur.</a:t>
            </a:r>
          </a:p>
          <a:p>
            <a:pPr>
              <a:buNone/>
            </a:pPr>
            <a:endParaRPr lang="tr-TR" sz="1400"/>
          </a:p>
          <a:p>
            <a:pPr>
              <a:buNone/>
            </a:pPr>
            <a:r>
              <a:rPr lang="tr-TR" sz="1400" b="1"/>
              <a:t>🔹 Network </a:t>
            </a:r>
            <a:r>
              <a:rPr lang="tr-TR" sz="1400" b="1" err="1"/>
              <a:t>Flow</a:t>
            </a:r>
            <a:r>
              <a:rPr lang="tr-TR" sz="1400" b="1"/>
              <a:t> &amp; Rota Modelleri</a:t>
            </a:r>
          </a:p>
          <a:p>
            <a:pPr>
              <a:buNone/>
            </a:pPr>
            <a:r>
              <a:rPr lang="tr-TR" sz="1400"/>
              <a:t>Malzeme, ürün veya araç hareketleri ağ yapısı üzerinde modellenir. Akış, kapasite ve mesafe kısıtları altında en düşük maliyetli dağıtım planı hesaplanır. Lojistik, taşıma ve depo ağ tasarımında kullanılır. Taşıma süresi ve maliyetleri önemli ölçüde azaltır.</a:t>
            </a:r>
          </a:p>
          <a:p>
            <a:endParaRPr lang="tr-TR" sz="1400" b="1"/>
          </a:p>
          <a:p>
            <a:r>
              <a:rPr lang="tr-TR" sz="1400" b="1"/>
              <a:t>🔹 </a:t>
            </a:r>
            <a:r>
              <a:rPr lang="tr-TR" sz="1400" b="1" err="1"/>
              <a:t>Simulation</a:t>
            </a:r>
            <a:r>
              <a:rPr lang="tr-TR" sz="1400" b="1"/>
              <a:t> &amp; </a:t>
            </a:r>
            <a:r>
              <a:rPr lang="tr-TR" sz="1400" b="1" err="1"/>
              <a:t>Digital</a:t>
            </a:r>
            <a:r>
              <a:rPr lang="tr-TR" sz="1400" b="1"/>
              <a:t> </a:t>
            </a:r>
            <a:r>
              <a:rPr lang="tr-TR" sz="1400" b="1" err="1"/>
              <a:t>Twin</a:t>
            </a:r>
            <a:endParaRPr lang="tr-TR" sz="1400" b="1"/>
          </a:p>
          <a:p>
            <a:r>
              <a:rPr lang="tr-TR" sz="1400"/>
              <a:t>Gerçek sistemin dijital bir modeli oluşturularak farklı senaryolar güvenli şekilde test edilir. “Ne olur?” sorularına veri temelli cevaplar üretilir. Riskler ve darboğazlar uygulamaya geçmeden görülür. Yatırım ve kapasite kararlarında belirsizlik azaltılır.</a:t>
            </a:r>
          </a:p>
          <a:p>
            <a:pPr>
              <a:buNone/>
            </a:pPr>
            <a:endParaRPr lang="tr-TR" sz="1400"/>
          </a:p>
        </p:txBody>
      </p:sp>
      <p:sp>
        <p:nvSpPr>
          <p:cNvPr id="7" name="Slayt Numarası Yer Tutucusu 6">
            <a:extLst>
              <a:ext uri="{FF2B5EF4-FFF2-40B4-BE49-F238E27FC236}">
                <a16:creationId xmlns:a16="http://schemas.microsoft.com/office/drawing/2014/main" id="{5B9C7D8C-D78E-DD30-4B72-9DB4D38FFA07}"/>
              </a:ext>
            </a:extLst>
          </p:cNvPr>
          <p:cNvSpPr>
            <a:spLocks noGrp="1"/>
          </p:cNvSpPr>
          <p:nvPr>
            <p:ph type="sldNum" sz="quarter" idx="12"/>
          </p:nvPr>
        </p:nvSpPr>
        <p:spPr/>
        <p:txBody>
          <a:bodyPr/>
          <a:lstStyle/>
          <a:p>
            <a:fld id="{C1FF6DA9-008F-8B48-92A6-B652298478BF}" type="slidenum">
              <a:rPr lang="en-US" smtClean="0"/>
              <a:t>22</a:t>
            </a:fld>
            <a:endParaRPr lang="en-US"/>
          </a:p>
        </p:txBody>
      </p:sp>
      <p:sp>
        <p:nvSpPr>
          <p:cNvPr id="5" name="Rectangle 1">
            <a:extLst>
              <a:ext uri="{FF2B5EF4-FFF2-40B4-BE49-F238E27FC236}">
                <a16:creationId xmlns:a16="http://schemas.microsoft.com/office/drawing/2014/main" id="{4BB9B9B3-8DAD-FE21-FCCE-F03B0EE36771}"/>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0975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219D9-F396-C6B4-E89D-C2B3AC6A36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57A7465-699D-AFE3-3F1F-7BF08E99B1C7}"/>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7E5EC6FF-2027-3D8E-299E-7E18E7A4762F}"/>
              </a:ext>
            </a:extLst>
          </p:cNvPr>
          <p:cNvPicPr>
            <a:picLocks noChangeAspect="1"/>
          </p:cNvPicPr>
          <p:nvPr/>
        </p:nvPicPr>
        <p:blipFill>
          <a:blip r:embed="rId2"/>
          <a:stretch>
            <a:fillRect/>
          </a:stretch>
        </p:blipFill>
        <p:spPr>
          <a:xfrm>
            <a:off x="8117840" y="5693312"/>
            <a:ext cx="1026160" cy="1026160"/>
          </a:xfrm>
          <a:prstGeom prst="rect">
            <a:avLst/>
          </a:prstGeom>
        </p:spPr>
      </p:pic>
      <p:sp>
        <p:nvSpPr>
          <p:cNvPr id="6" name="Metin kutusu 5">
            <a:extLst>
              <a:ext uri="{FF2B5EF4-FFF2-40B4-BE49-F238E27FC236}">
                <a16:creationId xmlns:a16="http://schemas.microsoft.com/office/drawing/2014/main" id="{0C694144-7FE7-604F-D562-43758FB1B016}"/>
              </a:ext>
            </a:extLst>
          </p:cNvPr>
          <p:cNvSpPr txBox="1"/>
          <p:nvPr/>
        </p:nvSpPr>
        <p:spPr>
          <a:xfrm>
            <a:off x="103240" y="451953"/>
            <a:ext cx="8962102" cy="6032421"/>
          </a:xfrm>
          <a:prstGeom prst="rect">
            <a:avLst/>
          </a:prstGeom>
          <a:noFill/>
        </p:spPr>
        <p:txBody>
          <a:bodyPr wrap="square">
            <a:spAutoFit/>
          </a:bodyPr>
          <a:lstStyle/>
          <a:p>
            <a:pPr>
              <a:buNone/>
            </a:pPr>
            <a:r>
              <a:rPr lang="tr-TR" sz="1600" b="1"/>
              <a:t>🔹 </a:t>
            </a:r>
            <a:r>
              <a:rPr lang="tr-TR" sz="1600" b="1" err="1"/>
              <a:t>Heuristics</a:t>
            </a:r>
            <a:r>
              <a:rPr lang="tr-TR" sz="1600" b="1"/>
              <a:t> / </a:t>
            </a:r>
            <a:r>
              <a:rPr lang="tr-TR" sz="1600" b="1" err="1"/>
              <a:t>Metaheuristics</a:t>
            </a:r>
            <a:r>
              <a:rPr lang="tr-TR" sz="1600" b="1"/>
              <a:t> (GA, SA vb.)</a:t>
            </a:r>
          </a:p>
          <a:p>
            <a:pPr>
              <a:buNone/>
            </a:pPr>
            <a:r>
              <a:rPr lang="tr-TR" sz="1600"/>
              <a:t>Kesin çözümün zor veya çok maliyetli olduğu büyük problemlerde yaklaşık çözümler üretir. Akıllı arama ve iyileştirme algoritmaları ile hızlı sonuç verir. Rota planlama ve çizelgeleme gibi NP-zor problemler için etkilidir. Pratikte yüksek kaliteli çözümler sağlar.</a:t>
            </a:r>
          </a:p>
          <a:p>
            <a:pPr>
              <a:buNone/>
            </a:pPr>
            <a:endParaRPr lang="tr-TR" sz="1600" b="1"/>
          </a:p>
          <a:p>
            <a:pPr>
              <a:buNone/>
            </a:pPr>
            <a:r>
              <a:rPr lang="tr-TR" sz="1600" b="1"/>
              <a:t>🔹 Monte Carlo &amp; Stokastik Modeller</a:t>
            </a:r>
          </a:p>
          <a:p>
            <a:pPr>
              <a:buNone/>
            </a:pPr>
            <a:r>
              <a:rPr lang="tr-TR" sz="1600"/>
              <a:t>Belirsizlikler olasılık dağılımları ile modele dahil edilir. Çok sayıda rastgele senaryo çalıştırılarak risk ve varyasyon analiz edilir. Sonuçların olası aralıkları ve güven seviyeleri hesaplanır. Daha sağlam ve risk duyarlı kararlar alınmasını sağlar.</a:t>
            </a:r>
          </a:p>
          <a:p>
            <a:pPr>
              <a:buNone/>
            </a:pPr>
            <a:endParaRPr lang="tr-TR" sz="1600" b="1"/>
          </a:p>
          <a:p>
            <a:pPr>
              <a:buNone/>
            </a:pPr>
            <a:r>
              <a:rPr lang="tr-TR" sz="1600" b="1"/>
              <a:t>🔹 Çok Kriterli Karar Verme (AHP, TOPSIS vb.)</a:t>
            </a:r>
          </a:p>
          <a:p>
            <a:pPr>
              <a:buNone/>
            </a:pPr>
            <a:r>
              <a:rPr lang="tr-TR" sz="1600"/>
              <a:t>Birden fazla kriter aynı anda değerlendirilerek alternatifler karşılaştırılır. Ağırlıklandırma ve puanlama yöntemleri ile en uygun seçenek belirlenir. Sayısal ve nitel faktörler birlikte dikkate alınabilir. Tedarikçi seçimi ve yatırım önceliklendirmede kullanılır.</a:t>
            </a:r>
          </a:p>
          <a:p>
            <a:pPr>
              <a:buNone/>
            </a:pPr>
            <a:endParaRPr lang="tr-TR" sz="1600"/>
          </a:p>
          <a:p>
            <a:pPr>
              <a:buNone/>
            </a:pPr>
            <a:r>
              <a:rPr lang="tr-TR" sz="1600" b="1"/>
              <a:t>🔹 DSS &amp; Dashboard Entegrasyonu</a:t>
            </a:r>
          </a:p>
          <a:p>
            <a:pPr>
              <a:buNone/>
            </a:pPr>
            <a:r>
              <a:rPr lang="tr-TR" sz="1600"/>
              <a:t>Analitik modeller operasyonel sistemlerle entegre edilerek karar destek altyapısı oluşturulur. Sonuçlar paneller ve raporlar üzerinden anlık izlenir. Yöneticiler hızlı ve veri temelli aksiyon alabilir. Model çıktıları doğrudan uygulamaya dönüşür.</a:t>
            </a:r>
          </a:p>
          <a:p>
            <a:pPr>
              <a:buNone/>
            </a:pPr>
            <a:endParaRPr lang="tr-TR" sz="1600"/>
          </a:p>
          <a:p>
            <a:pPr>
              <a:buNone/>
            </a:pPr>
            <a:r>
              <a:rPr lang="tr-TR" sz="1600" b="1"/>
              <a:t>🔹 Karar Destek Sistemleri (DSS)</a:t>
            </a:r>
          </a:p>
          <a:p>
            <a:pPr>
              <a:buNone/>
            </a:pPr>
            <a:r>
              <a:rPr lang="tr-TR" sz="1600"/>
              <a:t>Veri, model ve analitik araçları bir araya getirerek karar süreçlerini sistematik hale getirir. Farklı senaryolar ve alternatifler hızlıca değerlendirilir. Karmaşık kararlar yapılandırılmış şekilde </a:t>
            </a:r>
          </a:p>
          <a:p>
            <a:pPr>
              <a:buNone/>
            </a:pPr>
            <a:r>
              <a:rPr lang="tr-TR" sz="1600"/>
              <a:t>analiz edilir. Kurumsal karar kalitesi ve tutarlılığı ar</a:t>
            </a:r>
            <a:r>
              <a:rPr lang="tr-TR"/>
              <a:t>tar.</a:t>
            </a:r>
          </a:p>
        </p:txBody>
      </p:sp>
      <p:sp>
        <p:nvSpPr>
          <p:cNvPr id="7" name="Slayt Numarası Yer Tutucusu 6">
            <a:extLst>
              <a:ext uri="{FF2B5EF4-FFF2-40B4-BE49-F238E27FC236}">
                <a16:creationId xmlns:a16="http://schemas.microsoft.com/office/drawing/2014/main" id="{2D1A2D75-63D4-3B65-1FDC-988535AB5899}"/>
              </a:ext>
            </a:extLst>
          </p:cNvPr>
          <p:cNvSpPr>
            <a:spLocks noGrp="1"/>
          </p:cNvSpPr>
          <p:nvPr>
            <p:ph type="sldNum" sz="quarter" idx="12"/>
          </p:nvPr>
        </p:nvSpPr>
        <p:spPr/>
        <p:txBody>
          <a:bodyPr/>
          <a:lstStyle/>
          <a:p>
            <a:fld id="{C1FF6DA9-008F-8B48-92A6-B652298478BF}" type="slidenum">
              <a:rPr lang="en-US" smtClean="0"/>
              <a:t>23</a:t>
            </a:fld>
            <a:endParaRPr lang="en-US"/>
          </a:p>
        </p:txBody>
      </p:sp>
      <p:sp>
        <p:nvSpPr>
          <p:cNvPr id="5" name="Rectangle 1">
            <a:extLst>
              <a:ext uri="{FF2B5EF4-FFF2-40B4-BE49-F238E27FC236}">
                <a16:creationId xmlns:a16="http://schemas.microsoft.com/office/drawing/2014/main" id="{12B2472D-7D42-5E0C-3CE2-1E278C51491D}"/>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650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15553"/>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120877" y="-9861"/>
            <a:ext cx="8023123" cy="61555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3400" b="1" i="0" u="none" strike="noStrike" kern="1200" cap="none" spc="0" normalizeH="0" noProof="0" err="1">
                <a:ln>
                  <a:noFill/>
                </a:ln>
                <a:solidFill>
                  <a:schemeClr val="bg1"/>
                </a:solidFill>
                <a:effectLst/>
                <a:uLnTx/>
                <a:uFillTx/>
                <a:latin typeface="Calibri" panose="020F0502020204030204"/>
                <a:ea typeface="+mn-ea"/>
                <a:cs typeface="+mn-cs"/>
              </a:rPr>
              <a:t>Tedarik</a:t>
            </a:r>
            <a:r>
              <a:rPr kumimoji="0" sz="3400" b="1" i="0" u="none" strike="noStrike" kern="1200" cap="none" spc="0" normalizeH="0" noProof="0">
                <a:ln>
                  <a:noFill/>
                </a:ln>
                <a:solidFill>
                  <a:schemeClr val="bg1"/>
                </a:solidFill>
                <a:effectLst/>
                <a:uLnTx/>
                <a:uFillTx/>
                <a:latin typeface="Calibri" panose="020F0502020204030204"/>
                <a:ea typeface="+mn-ea"/>
                <a:cs typeface="+mn-cs"/>
              </a:rPr>
              <a:t> &amp; </a:t>
            </a:r>
            <a:r>
              <a:rPr kumimoji="0" sz="3400" b="1" i="0" u="none" strike="noStrike" kern="1200" cap="none" spc="0" normalizeH="0" noProof="0" err="1">
                <a:ln>
                  <a:noFill/>
                </a:ln>
                <a:solidFill>
                  <a:schemeClr val="bg1"/>
                </a:solidFill>
                <a:effectLst/>
                <a:uLnTx/>
                <a:uFillTx/>
                <a:latin typeface="Calibri" panose="020F0502020204030204"/>
                <a:ea typeface="+mn-ea"/>
                <a:cs typeface="+mn-cs"/>
              </a:rPr>
              <a:t>Satınalma</a:t>
            </a:r>
            <a:r>
              <a:rPr kumimoji="0" sz="3400" b="1" i="0" u="none" strike="noStrike" kern="1200" cap="none" spc="0" normalizeH="0" noProof="0">
                <a:ln>
                  <a:noFill/>
                </a:ln>
                <a:solidFill>
                  <a:schemeClr val="bg1"/>
                </a:solidFill>
                <a:effectLst/>
                <a:uLnTx/>
                <a:uFillTx/>
                <a:latin typeface="Calibri" panose="020F0502020204030204"/>
                <a:ea typeface="+mn-ea"/>
                <a:cs typeface="+mn-cs"/>
              </a:rPr>
              <a:t> Karar </a:t>
            </a:r>
            <a:r>
              <a:rPr kumimoji="0" sz="3400" b="1" i="0" u="none" strike="noStrike" kern="1200" cap="none" spc="0" normalizeH="0" noProof="0" err="1">
                <a:ln>
                  <a:noFill/>
                </a:ln>
                <a:solidFill>
                  <a:schemeClr val="bg1"/>
                </a:solidFill>
                <a:effectLst/>
                <a:uLnTx/>
                <a:uFillTx/>
                <a:latin typeface="Calibri" panose="020F0502020204030204"/>
                <a:ea typeface="+mn-ea"/>
                <a:cs typeface="+mn-cs"/>
              </a:rPr>
              <a:t>Sistemleri</a:t>
            </a:r>
            <a:endParaRPr kumimoji="0" sz="3400" b="1" i="0" u="none" strike="noStrike" kern="1200" cap="none" spc="0" normalizeH="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090284" y="5600753"/>
            <a:ext cx="952747" cy="952747"/>
          </a:xfrm>
          <a:prstGeom prst="rect">
            <a:avLst/>
          </a:prstGeom>
        </p:spPr>
      </p:pic>
      <p:graphicFrame>
        <p:nvGraphicFramePr>
          <p:cNvPr id="8" name="TextBox 3">
            <a:extLst>
              <a:ext uri="{FF2B5EF4-FFF2-40B4-BE49-F238E27FC236}">
                <a16:creationId xmlns:a16="http://schemas.microsoft.com/office/drawing/2014/main" id="{E58CF848-8F01-840E-DEA3-BE7AAD4BD0E3}"/>
              </a:ext>
            </a:extLst>
          </p:cNvPr>
          <p:cNvGraphicFramePr/>
          <p:nvPr>
            <p:extLst>
              <p:ext uri="{D42A27DB-BD31-4B8C-83A1-F6EECF244321}">
                <p14:modId xmlns:p14="http://schemas.microsoft.com/office/powerpoint/2010/main" val="800250631"/>
              </p:ext>
            </p:extLst>
          </p:nvPr>
        </p:nvGraphicFramePr>
        <p:xfrm>
          <a:off x="265471" y="1424692"/>
          <a:ext cx="7719305" cy="4748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Metin kutusu 6">
            <a:extLst>
              <a:ext uri="{FF2B5EF4-FFF2-40B4-BE49-F238E27FC236}">
                <a16:creationId xmlns:a16="http://schemas.microsoft.com/office/drawing/2014/main" id="{EF5507D4-E27F-1D1C-A8A0-23FB57E52D42}"/>
              </a:ext>
            </a:extLst>
          </p:cNvPr>
          <p:cNvSpPr txBox="1"/>
          <p:nvPr/>
        </p:nvSpPr>
        <p:spPr>
          <a:xfrm>
            <a:off x="1120877" y="346515"/>
            <a:ext cx="7611150" cy="923330"/>
          </a:xfrm>
          <a:prstGeom prst="rect">
            <a:avLst/>
          </a:prstGeom>
          <a:noFill/>
        </p:spPr>
        <p:txBody>
          <a:bodyPr wrap="square">
            <a:spAutoFit/>
          </a:bodyPr>
          <a:lstStyle/>
          <a:p>
            <a:pPr lvl="0"/>
            <a:r>
              <a:rPr lang="tr-TR"/>
              <a:t>                                                                                  </a:t>
            </a:r>
          </a:p>
          <a:p>
            <a:pPr lvl="0"/>
            <a:r>
              <a:rPr lang="tr-TR" b="1"/>
              <a:t>                                                                        HEDEF</a:t>
            </a:r>
          </a:p>
          <a:p>
            <a:pPr lvl="0"/>
            <a:r>
              <a:rPr lang="tr-TR" sz="1600"/>
              <a:t>Tedarik</a:t>
            </a:r>
            <a:r>
              <a:rPr lang="en-US" sz="1600"/>
              <a:t> </a:t>
            </a:r>
            <a:r>
              <a:rPr lang="en-US" sz="1600" err="1"/>
              <a:t>maliyetlerini</a:t>
            </a:r>
            <a:r>
              <a:rPr lang="en-US" sz="1600"/>
              <a:t> minimize </a:t>
            </a:r>
            <a:r>
              <a:rPr lang="en-US" sz="1600" err="1"/>
              <a:t>ederken</a:t>
            </a:r>
            <a:r>
              <a:rPr lang="en-US" sz="1600"/>
              <a:t> </a:t>
            </a:r>
            <a:r>
              <a:rPr lang="en-US" sz="1600" err="1"/>
              <a:t>kalite</a:t>
            </a:r>
            <a:r>
              <a:rPr lang="en-US" sz="1600"/>
              <a:t>, </a:t>
            </a:r>
            <a:r>
              <a:rPr lang="en-US" sz="1600" err="1"/>
              <a:t>süre</a:t>
            </a:r>
            <a:r>
              <a:rPr lang="en-US" sz="1600"/>
              <a:t> </a:t>
            </a:r>
            <a:r>
              <a:rPr lang="en-US" sz="1600" err="1"/>
              <a:t>ve</a:t>
            </a:r>
            <a:r>
              <a:rPr lang="en-US" sz="1600"/>
              <a:t> </a:t>
            </a:r>
            <a:r>
              <a:rPr lang="en-US" sz="1600" err="1"/>
              <a:t>tedarik</a:t>
            </a:r>
            <a:r>
              <a:rPr lang="en-US" sz="1600"/>
              <a:t> </a:t>
            </a:r>
            <a:r>
              <a:rPr lang="en-US" sz="1600" err="1"/>
              <a:t>riskini</a:t>
            </a:r>
            <a:r>
              <a:rPr lang="en-US" sz="1600"/>
              <a:t> </a:t>
            </a:r>
            <a:r>
              <a:rPr lang="en-US" sz="1600" err="1"/>
              <a:t>dengeli</a:t>
            </a:r>
            <a:r>
              <a:rPr lang="en-US" sz="1600"/>
              <a:t> </a:t>
            </a:r>
            <a:r>
              <a:rPr lang="tr-TR" sz="1600" err="1"/>
              <a:t>yö</a:t>
            </a:r>
            <a:r>
              <a:rPr lang="en-US" sz="1600" err="1"/>
              <a:t>netmek</a:t>
            </a:r>
            <a:endParaRPr lang="tr-TR" sz="1600"/>
          </a:p>
        </p:txBody>
      </p:sp>
      <p:sp>
        <p:nvSpPr>
          <p:cNvPr id="9" name="Dikdörtgen 8" descr="Hedef merkezi">
            <a:extLst>
              <a:ext uri="{FF2B5EF4-FFF2-40B4-BE49-F238E27FC236}">
                <a16:creationId xmlns:a16="http://schemas.microsoft.com/office/drawing/2014/main" id="{2DD70661-320A-1A27-61CE-4C1752A8EB2A}"/>
              </a:ext>
            </a:extLst>
          </p:cNvPr>
          <p:cNvSpPr/>
          <p:nvPr/>
        </p:nvSpPr>
        <p:spPr>
          <a:xfrm>
            <a:off x="265471" y="696957"/>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0" name="Slayt Numarası Yer Tutucusu 9">
            <a:extLst>
              <a:ext uri="{FF2B5EF4-FFF2-40B4-BE49-F238E27FC236}">
                <a16:creationId xmlns:a16="http://schemas.microsoft.com/office/drawing/2014/main" id="{64B09441-D203-1664-80B2-E19FAE5486E8}"/>
              </a:ext>
            </a:extLst>
          </p:cNvPr>
          <p:cNvSpPr>
            <a:spLocks noGrp="1"/>
          </p:cNvSpPr>
          <p:nvPr>
            <p:ph type="sldNum" sz="quarter" idx="12"/>
          </p:nvPr>
        </p:nvSpPr>
        <p:spPr/>
        <p:txBody>
          <a:bodyPr/>
          <a:lstStyle/>
          <a:p>
            <a:fld id="{C1FF6DA9-008F-8B48-92A6-B652298478BF}" type="slidenum">
              <a:rPr lang="en-US" smtClean="0"/>
              <a:t>24</a:t>
            </a:fld>
            <a:endParaRPr lang="en-US"/>
          </a:p>
        </p:txBody>
      </p:sp>
      <p:sp>
        <p:nvSpPr>
          <p:cNvPr id="4" name="Rectangle 1">
            <a:extLst>
              <a:ext uri="{FF2B5EF4-FFF2-40B4-BE49-F238E27FC236}">
                <a16:creationId xmlns:a16="http://schemas.microsoft.com/office/drawing/2014/main" id="{5DDA2455-7DAF-A91C-54C1-460BAB9D8D44}"/>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ACAD-3EAA-D76F-1E7C-3398122B987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AED32D0-B934-BD5A-AFAF-69D7C7997146}"/>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0934B8E7-545D-20C2-CCED-5133C49BC174}"/>
              </a:ext>
            </a:extLst>
          </p:cNvPr>
          <p:cNvPicPr>
            <a:picLocks noChangeAspect="1"/>
          </p:cNvPicPr>
          <p:nvPr/>
        </p:nvPicPr>
        <p:blipFill>
          <a:blip r:embed="rId2"/>
          <a:stretch>
            <a:fillRect/>
          </a:stretch>
        </p:blipFill>
        <p:spPr>
          <a:xfrm>
            <a:off x="8117840" y="5693312"/>
            <a:ext cx="1026160" cy="1026160"/>
          </a:xfrm>
          <a:prstGeom prst="rect">
            <a:avLst/>
          </a:prstGeom>
        </p:spPr>
      </p:pic>
      <p:sp>
        <p:nvSpPr>
          <p:cNvPr id="6" name="Metin kutusu 5">
            <a:extLst>
              <a:ext uri="{FF2B5EF4-FFF2-40B4-BE49-F238E27FC236}">
                <a16:creationId xmlns:a16="http://schemas.microsoft.com/office/drawing/2014/main" id="{E18BAA3F-9C4A-6C70-5934-7369D9213A28}"/>
              </a:ext>
            </a:extLst>
          </p:cNvPr>
          <p:cNvSpPr txBox="1"/>
          <p:nvPr/>
        </p:nvSpPr>
        <p:spPr>
          <a:xfrm>
            <a:off x="121099" y="428178"/>
            <a:ext cx="8649275" cy="6001643"/>
          </a:xfrm>
          <a:prstGeom prst="rect">
            <a:avLst/>
          </a:prstGeom>
          <a:noFill/>
        </p:spPr>
        <p:txBody>
          <a:bodyPr wrap="square">
            <a:spAutoFit/>
          </a:bodyPr>
          <a:lstStyle/>
          <a:p>
            <a:pPr>
              <a:buNone/>
            </a:pPr>
            <a:r>
              <a:rPr lang="tr-TR" sz="1600" b="1"/>
              <a:t>🔹 Tedarikçi Seçimi (MCDM – Çok Kriterli Karar Verme)</a:t>
            </a:r>
          </a:p>
          <a:p>
            <a:pPr>
              <a:buNone/>
            </a:pPr>
            <a:r>
              <a:rPr lang="tr-TR" sz="1600"/>
              <a:t>Tedarikçiler fiyat, kalite, teslimat, risk ve hizmet seviyesi gibi birden fazla kritere göre değerlendirilir. Kriterler ağırlıklandırılarak objektif bir puanlama yapılır. En uygun ve sürdürülebilir tedarikçi portföyü belirlenir.</a:t>
            </a:r>
          </a:p>
          <a:p>
            <a:pPr>
              <a:buNone/>
            </a:pPr>
            <a:endParaRPr lang="tr-TR" sz="1600"/>
          </a:p>
          <a:p>
            <a:pPr>
              <a:buNone/>
            </a:pPr>
            <a:r>
              <a:rPr lang="tr-TR" sz="1600" b="1"/>
              <a:t>🔹 Toplam Sahip Olma Maliyeti (TCO – Total </a:t>
            </a:r>
            <a:r>
              <a:rPr lang="tr-TR" sz="1600" b="1" err="1"/>
              <a:t>Cost</a:t>
            </a:r>
            <a:r>
              <a:rPr lang="tr-TR" sz="1600" b="1"/>
              <a:t> of </a:t>
            </a:r>
            <a:r>
              <a:rPr lang="tr-TR" sz="1600" b="1" err="1"/>
              <a:t>Ownership</a:t>
            </a:r>
            <a:r>
              <a:rPr lang="tr-TR" sz="1600" b="1"/>
              <a:t>)</a:t>
            </a:r>
          </a:p>
          <a:p>
            <a:pPr>
              <a:buNone/>
            </a:pPr>
            <a:r>
              <a:rPr lang="tr-TR" sz="1600"/>
              <a:t>Sadece </a:t>
            </a:r>
            <a:r>
              <a:rPr lang="tr-TR" sz="1600" err="1"/>
              <a:t>satınalma</a:t>
            </a:r>
            <a:r>
              <a:rPr lang="tr-TR" sz="1600"/>
              <a:t> fiyatı değil, lojistik, bakım, kalite ve kullanım süresi boyunca oluşan tüm maliyetler dikkate alınır. Gerçek toplam maliyet görünür hale getirilir. Daha doğru tedarik ve yatırım kararları alınır.</a:t>
            </a:r>
          </a:p>
          <a:p>
            <a:pPr>
              <a:buNone/>
            </a:pPr>
            <a:endParaRPr lang="tr-TR" sz="1600"/>
          </a:p>
          <a:p>
            <a:pPr>
              <a:buNone/>
            </a:pPr>
            <a:r>
              <a:rPr lang="tr-TR" sz="1600" b="1"/>
              <a:t>🔹 Üret veya Satın Al Analizi (</a:t>
            </a:r>
            <a:r>
              <a:rPr lang="tr-TR" sz="1600" b="1" err="1"/>
              <a:t>Make</a:t>
            </a:r>
            <a:r>
              <a:rPr lang="tr-TR" sz="1600" b="1"/>
              <a:t> </a:t>
            </a:r>
            <a:r>
              <a:rPr lang="tr-TR" sz="1600" b="1" err="1"/>
              <a:t>or</a:t>
            </a:r>
            <a:r>
              <a:rPr lang="tr-TR" sz="1600" b="1"/>
              <a:t> Buy Analysis)</a:t>
            </a:r>
          </a:p>
          <a:p>
            <a:pPr>
              <a:buNone/>
            </a:pPr>
            <a:r>
              <a:rPr lang="tr-TR" sz="1600"/>
              <a:t>Ürünün şirket içinde üretilmesi ile dış kaynaktan temin edilmesi maliyet, kapasite ve stratejik açıdan karşılaştırılır. Alternatiflerin toplam maliyet ve riskleri analiz edilir. En uygun üretim veya </a:t>
            </a:r>
            <a:r>
              <a:rPr lang="tr-TR" sz="1600" err="1"/>
              <a:t>satınalma</a:t>
            </a:r>
            <a:r>
              <a:rPr lang="tr-TR" sz="1600"/>
              <a:t> kararı belirlenir.</a:t>
            </a:r>
          </a:p>
          <a:p>
            <a:pPr>
              <a:buNone/>
            </a:pPr>
            <a:endParaRPr lang="tr-TR" sz="1600"/>
          </a:p>
          <a:p>
            <a:pPr>
              <a:buNone/>
            </a:pPr>
            <a:r>
              <a:rPr lang="tr-TR" sz="1600" b="1"/>
              <a:t>🔹 Sözleşme &amp; Miktar İndirimi Optimizasyonu (</a:t>
            </a:r>
            <a:r>
              <a:rPr lang="tr-TR" sz="1600" b="1" err="1"/>
              <a:t>Contract</a:t>
            </a:r>
            <a:r>
              <a:rPr lang="tr-TR" sz="1600" b="1"/>
              <a:t> </a:t>
            </a:r>
            <a:r>
              <a:rPr lang="tr-TR" sz="1600" b="1" err="1"/>
              <a:t>Optimization</a:t>
            </a:r>
            <a:r>
              <a:rPr lang="tr-TR" sz="1600" b="1"/>
              <a:t>)</a:t>
            </a:r>
          </a:p>
          <a:p>
            <a:pPr>
              <a:buNone/>
            </a:pPr>
            <a:r>
              <a:rPr lang="tr-TR" sz="1600"/>
              <a:t>Sipariş miktarları ve sözleşme şartları maliyet avantajı sağlayacak şekilde planlanır. Toplu alım, indirim ve fiyat kademeleri matematiksel olarak optimize edilir. Uzun vadede </a:t>
            </a:r>
            <a:r>
              <a:rPr lang="tr-TR" sz="1600" err="1"/>
              <a:t>satınalma</a:t>
            </a:r>
            <a:r>
              <a:rPr lang="tr-TR" sz="1600"/>
              <a:t> maliyetleri düşürülür ve tedarik güvenliği artırılır.</a:t>
            </a:r>
          </a:p>
          <a:p>
            <a:pPr>
              <a:buNone/>
            </a:pPr>
            <a:endParaRPr lang="tr-TR" sz="1600"/>
          </a:p>
          <a:p>
            <a:pPr>
              <a:buNone/>
            </a:pPr>
            <a:r>
              <a:rPr lang="tr-TR" sz="1600" b="1"/>
              <a:t>🔹 Çoklu Kaynak Tahsisi (Multi </a:t>
            </a:r>
            <a:r>
              <a:rPr lang="tr-TR" sz="1600" b="1" err="1"/>
              <a:t>Sourcing</a:t>
            </a:r>
            <a:r>
              <a:rPr lang="tr-TR" sz="1600" b="1"/>
              <a:t> / Çoklu Tedarik Stratejisi)</a:t>
            </a:r>
          </a:p>
          <a:p>
            <a:pPr>
              <a:buNone/>
            </a:pPr>
            <a:r>
              <a:rPr lang="tr-TR" sz="1600"/>
              <a:t>Tedarik riskini azaltmak için birden fazla tedarikçi ile çalışılır. Talep uygun şekilde kaynaklar arasında dağıtılarak esneklik sağlanır. Kesinti riskleri azalırken rekabet sayesinde maliyet </a:t>
            </a:r>
          </a:p>
          <a:p>
            <a:pPr>
              <a:buNone/>
            </a:pPr>
            <a:r>
              <a:rPr lang="tr-TR" sz="1600"/>
              <a:t>avantajı elde edilir.</a:t>
            </a:r>
          </a:p>
        </p:txBody>
      </p:sp>
      <p:sp>
        <p:nvSpPr>
          <p:cNvPr id="7" name="Slayt Numarası Yer Tutucusu 6">
            <a:extLst>
              <a:ext uri="{FF2B5EF4-FFF2-40B4-BE49-F238E27FC236}">
                <a16:creationId xmlns:a16="http://schemas.microsoft.com/office/drawing/2014/main" id="{3E5BB6C8-AE40-EDDF-7CF7-B14D23B131B2}"/>
              </a:ext>
            </a:extLst>
          </p:cNvPr>
          <p:cNvSpPr>
            <a:spLocks noGrp="1"/>
          </p:cNvSpPr>
          <p:nvPr>
            <p:ph type="sldNum" sz="quarter" idx="12"/>
          </p:nvPr>
        </p:nvSpPr>
        <p:spPr/>
        <p:txBody>
          <a:bodyPr/>
          <a:lstStyle/>
          <a:p>
            <a:fld id="{C1FF6DA9-008F-8B48-92A6-B652298478BF}" type="slidenum">
              <a:rPr lang="en-US" smtClean="0"/>
              <a:t>25</a:t>
            </a:fld>
            <a:endParaRPr lang="en-US"/>
          </a:p>
        </p:txBody>
      </p:sp>
      <p:sp>
        <p:nvSpPr>
          <p:cNvPr id="5" name="Rectangle 1">
            <a:extLst>
              <a:ext uri="{FF2B5EF4-FFF2-40B4-BE49-F238E27FC236}">
                <a16:creationId xmlns:a16="http://schemas.microsoft.com/office/drawing/2014/main" id="{E6FC447E-14A9-E07C-450A-F091DA938CA2}"/>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700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42452"/>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56851" y="-86551"/>
            <a:ext cx="7010400" cy="61555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3400" b="1" i="0" u="none" strike="noStrike" kern="1200" cap="none" spc="0" normalizeH="0" noProof="0" err="1">
                <a:ln>
                  <a:noFill/>
                </a:ln>
                <a:solidFill>
                  <a:schemeClr val="bg1"/>
                </a:solidFill>
                <a:effectLst/>
                <a:uLnTx/>
                <a:uFillTx/>
                <a:latin typeface="Calibri" panose="020F0502020204030204"/>
                <a:ea typeface="+mn-ea"/>
                <a:cs typeface="+mn-cs"/>
              </a:rPr>
              <a:t>Lojistik</a:t>
            </a:r>
            <a:r>
              <a:rPr kumimoji="0" sz="3400" b="1" i="0" u="none" strike="noStrike" kern="1200" cap="none" spc="0" normalizeH="0" noProof="0">
                <a:ln>
                  <a:noFill/>
                </a:ln>
                <a:solidFill>
                  <a:schemeClr val="bg1"/>
                </a:solidFill>
                <a:effectLst/>
                <a:uLnTx/>
                <a:uFillTx/>
                <a:latin typeface="Calibri" panose="020F0502020204030204"/>
                <a:ea typeface="+mn-ea"/>
                <a:cs typeface="+mn-cs"/>
              </a:rPr>
              <a:t> &amp; </a:t>
            </a:r>
            <a:r>
              <a:rPr kumimoji="0" sz="3400" b="1" i="0" u="none" strike="noStrike" kern="1200" cap="none" spc="0" normalizeH="0" noProof="0" err="1">
                <a:ln>
                  <a:noFill/>
                </a:ln>
                <a:solidFill>
                  <a:schemeClr val="bg1"/>
                </a:solidFill>
                <a:effectLst/>
                <a:uLnTx/>
                <a:uFillTx/>
                <a:latin typeface="Calibri" panose="020F0502020204030204"/>
                <a:ea typeface="+mn-ea"/>
                <a:cs typeface="+mn-cs"/>
              </a:rPr>
              <a:t>Dağıtım</a:t>
            </a:r>
            <a:r>
              <a:rPr kumimoji="0" sz="3400" b="1" i="0" u="none" strike="noStrike" kern="1200" cap="none" spc="0" normalizeH="0" noProof="0">
                <a:ln>
                  <a:noFill/>
                </a:ln>
                <a:solidFill>
                  <a:schemeClr val="bg1"/>
                </a:solidFill>
                <a:effectLst/>
                <a:uLnTx/>
                <a:uFillTx/>
                <a:latin typeface="Calibri" panose="020F0502020204030204"/>
                <a:ea typeface="+mn-ea"/>
                <a:cs typeface="+mn-cs"/>
              </a:rPr>
              <a:t> </a:t>
            </a:r>
            <a:r>
              <a:rPr kumimoji="0" sz="3400" b="1" i="0" u="none" strike="noStrike" kern="1200" cap="none" spc="0" normalizeH="0" noProof="0" err="1">
                <a:ln>
                  <a:noFill/>
                </a:ln>
                <a:solidFill>
                  <a:schemeClr val="bg1"/>
                </a:solidFill>
                <a:effectLst/>
                <a:uLnTx/>
                <a:uFillTx/>
                <a:latin typeface="Calibri" panose="020F0502020204030204"/>
                <a:ea typeface="+mn-ea"/>
                <a:cs typeface="+mn-cs"/>
              </a:rPr>
              <a:t>Optimizasyonu</a:t>
            </a:r>
            <a:endParaRPr kumimoji="0" sz="3400" b="1" i="0" u="none" strike="noStrike" kern="1200" cap="none" spc="0" normalizeH="0" noProof="0">
              <a:ln>
                <a:noFill/>
              </a:ln>
              <a:solidFill>
                <a:schemeClr val="bg1"/>
              </a:solidFill>
              <a:effectLst/>
              <a:uLnTx/>
              <a:uFillTx/>
              <a:latin typeface="Calibri" panose="020F0502020204030204"/>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138160" y="5486401"/>
            <a:ext cx="1005840" cy="1005840"/>
          </a:xfrm>
          <a:prstGeom prst="rect">
            <a:avLst/>
          </a:prstGeom>
        </p:spPr>
      </p:pic>
      <p:graphicFrame>
        <p:nvGraphicFramePr>
          <p:cNvPr id="9" name="TextBox 3">
            <a:extLst>
              <a:ext uri="{FF2B5EF4-FFF2-40B4-BE49-F238E27FC236}">
                <a16:creationId xmlns:a16="http://schemas.microsoft.com/office/drawing/2014/main" id="{E1C99822-4062-11E1-9909-A1872E203EBD}"/>
              </a:ext>
            </a:extLst>
          </p:cNvPr>
          <p:cNvGraphicFramePr/>
          <p:nvPr>
            <p:extLst>
              <p:ext uri="{D42A27DB-BD31-4B8C-83A1-F6EECF244321}">
                <p14:modId xmlns:p14="http://schemas.microsoft.com/office/powerpoint/2010/main" val="8722606"/>
              </p:ext>
            </p:extLst>
          </p:nvPr>
        </p:nvGraphicFramePr>
        <p:xfrm>
          <a:off x="255638" y="1461127"/>
          <a:ext cx="7882522" cy="4791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Metin kutusu 5">
            <a:extLst>
              <a:ext uri="{FF2B5EF4-FFF2-40B4-BE49-F238E27FC236}">
                <a16:creationId xmlns:a16="http://schemas.microsoft.com/office/drawing/2014/main" id="{A0BBC59B-78E7-9D3D-6F7E-4D62C46DEB84}"/>
              </a:ext>
            </a:extLst>
          </p:cNvPr>
          <p:cNvSpPr txBox="1"/>
          <p:nvPr/>
        </p:nvSpPr>
        <p:spPr>
          <a:xfrm>
            <a:off x="997973" y="507398"/>
            <a:ext cx="7580671" cy="615553"/>
          </a:xfrm>
          <a:prstGeom prst="rect">
            <a:avLst/>
          </a:prstGeom>
          <a:noFill/>
        </p:spPr>
        <p:txBody>
          <a:bodyPr wrap="square">
            <a:spAutoFit/>
          </a:bodyPr>
          <a:lstStyle/>
          <a:p>
            <a:pPr lvl="0"/>
            <a:r>
              <a:rPr lang="tr-TR" b="1"/>
              <a:t>                                                                     HEDEF</a:t>
            </a:r>
          </a:p>
          <a:p>
            <a:pPr lvl="0"/>
            <a:r>
              <a:rPr lang="en-US" sz="1600"/>
              <a:t>Teslimat </a:t>
            </a:r>
            <a:r>
              <a:rPr lang="en-US" sz="1600" err="1"/>
              <a:t>sürelerini</a:t>
            </a:r>
            <a:r>
              <a:rPr lang="en-US" sz="1600"/>
              <a:t> </a:t>
            </a:r>
            <a:r>
              <a:rPr lang="en-US" sz="1600" err="1"/>
              <a:t>kısaltırken</a:t>
            </a:r>
            <a:r>
              <a:rPr lang="en-US" sz="1600"/>
              <a:t> top</a:t>
            </a:r>
            <a:r>
              <a:rPr lang="tr-TR" sz="1600"/>
              <a:t>lam</a:t>
            </a:r>
            <a:r>
              <a:rPr lang="en-US" sz="1600"/>
              <a:t> </a:t>
            </a:r>
            <a:r>
              <a:rPr lang="en-US" sz="1600" err="1"/>
              <a:t>lojistik</a:t>
            </a:r>
            <a:r>
              <a:rPr lang="en-US" sz="1600"/>
              <a:t> </a:t>
            </a:r>
            <a:r>
              <a:rPr lang="en-US" sz="1600" err="1"/>
              <a:t>ve</a:t>
            </a:r>
            <a:r>
              <a:rPr lang="en-US" sz="1600"/>
              <a:t> </a:t>
            </a:r>
            <a:r>
              <a:rPr lang="en-US" sz="1600" err="1"/>
              <a:t>taşıma</a:t>
            </a:r>
            <a:r>
              <a:rPr lang="en-US" sz="1600"/>
              <a:t> </a:t>
            </a:r>
            <a:r>
              <a:rPr lang="en-US" sz="1600" err="1"/>
              <a:t>maliyetlerini</a:t>
            </a:r>
            <a:r>
              <a:rPr lang="en-US" sz="1600"/>
              <a:t> minimize </a:t>
            </a:r>
            <a:r>
              <a:rPr lang="en-US" sz="1600" err="1"/>
              <a:t>etmek</a:t>
            </a:r>
            <a:endParaRPr lang="tr-TR" sz="1600"/>
          </a:p>
        </p:txBody>
      </p:sp>
      <p:sp>
        <p:nvSpPr>
          <p:cNvPr id="8" name="Dikdörtgen 7" descr="Hedef merkezi">
            <a:extLst>
              <a:ext uri="{FF2B5EF4-FFF2-40B4-BE49-F238E27FC236}">
                <a16:creationId xmlns:a16="http://schemas.microsoft.com/office/drawing/2014/main" id="{541F7971-7FCB-CA02-6FC3-386D39EA0A9B}"/>
              </a:ext>
            </a:extLst>
          </p:cNvPr>
          <p:cNvSpPr/>
          <p:nvPr/>
        </p:nvSpPr>
        <p:spPr>
          <a:xfrm>
            <a:off x="162231" y="519117"/>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0" name="Slayt Numarası Yer Tutucusu 9">
            <a:extLst>
              <a:ext uri="{FF2B5EF4-FFF2-40B4-BE49-F238E27FC236}">
                <a16:creationId xmlns:a16="http://schemas.microsoft.com/office/drawing/2014/main" id="{314B568C-5D42-DACF-A182-F53157A3D820}"/>
              </a:ext>
            </a:extLst>
          </p:cNvPr>
          <p:cNvSpPr>
            <a:spLocks noGrp="1"/>
          </p:cNvSpPr>
          <p:nvPr>
            <p:ph type="sldNum" sz="quarter" idx="12"/>
          </p:nvPr>
        </p:nvSpPr>
        <p:spPr/>
        <p:txBody>
          <a:bodyPr/>
          <a:lstStyle/>
          <a:p>
            <a:fld id="{C1FF6DA9-008F-8B48-92A6-B652298478BF}" type="slidenum">
              <a:rPr lang="en-US" smtClean="0"/>
              <a:t>26</a:t>
            </a:fld>
            <a:endParaRPr lang="en-US"/>
          </a:p>
        </p:txBody>
      </p:sp>
      <p:sp>
        <p:nvSpPr>
          <p:cNvPr id="4" name="Rectangle 1">
            <a:extLst>
              <a:ext uri="{FF2B5EF4-FFF2-40B4-BE49-F238E27FC236}">
                <a16:creationId xmlns:a16="http://schemas.microsoft.com/office/drawing/2014/main" id="{565A0386-A445-4F98-A16E-CFD5CCAE48AE}"/>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4AF1C-E317-7590-03C4-B61A4B131A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8B71EC-C11A-D3E6-050E-27DCAE208587}"/>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264114B5-E148-8DF8-FD71-A470A9B7A74E}"/>
              </a:ext>
            </a:extLst>
          </p:cNvPr>
          <p:cNvPicPr>
            <a:picLocks noChangeAspect="1"/>
          </p:cNvPicPr>
          <p:nvPr/>
        </p:nvPicPr>
        <p:blipFill>
          <a:blip r:embed="rId2"/>
          <a:stretch>
            <a:fillRect/>
          </a:stretch>
        </p:blipFill>
        <p:spPr>
          <a:xfrm>
            <a:off x="8117839" y="5642252"/>
            <a:ext cx="1026160" cy="1026160"/>
          </a:xfrm>
          <a:prstGeom prst="rect">
            <a:avLst/>
          </a:prstGeom>
        </p:spPr>
      </p:pic>
      <p:sp>
        <p:nvSpPr>
          <p:cNvPr id="28" name="Metin kutusu 27">
            <a:extLst>
              <a:ext uri="{FF2B5EF4-FFF2-40B4-BE49-F238E27FC236}">
                <a16:creationId xmlns:a16="http://schemas.microsoft.com/office/drawing/2014/main" id="{B2C21E90-C9AC-9132-A370-14A3697C5986}"/>
              </a:ext>
            </a:extLst>
          </p:cNvPr>
          <p:cNvSpPr txBox="1"/>
          <p:nvPr/>
        </p:nvSpPr>
        <p:spPr>
          <a:xfrm>
            <a:off x="1" y="636277"/>
            <a:ext cx="9075174" cy="5509200"/>
          </a:xfrm>
          <a:prstGeom prst="rect">
            <a:avLst/>
          </a:prstGeom>
          <a:noFill/>
        </p:spPr>
        <p:txBody>
          <a:bodyPr wrap="square">
            <a:spAutoFit/>
          </a:bodyPr>
          <a:lstStyle/>
          <a:p>
            <a:pPr>
              <a:buNone/>
            </a:pPr>
            <a:r>
              <a:rPr lang="tr-TR" sz="1600" b="1"/>
              <a:t>🔹 Araç Rota Planlama (VRP – </a:t>
            </a:r>
            <a:r>
              <a:rPr lang="tr-TR" sz="1600" b="1" err="1"/>
              <a:t>Vehicle</a:t>
            </a:r>
            <a:r>
              <a:rPr lang="tr-TR" sz="1600" b="1"/>
              <a:t> Routing Problem)</a:t>
            </a:r>
          </a:p>
          <a:p>
            <a:pPr>
              <a:buNone/>
            </a:pPr>
            <a:r>
              <a:rPr lang="tr-TR" sz="1600"/>
              <a:t>Araçların müşterilere hangi sırayla ve hangi rotadan hizmet vereceği matematiksel olarak planlanır. Mesafe, süre, kapasite ve servis kısıtları birlikte dikkate alınır. Toplam taşıma maliyeti ve teslimat süresi minimize edilir.</a:t>
            </a:r>
          </a:p>
          <a:p>
            <a:pPr>
              <a:buNone/>
            </a:pPr>
            <a:endParaRPr lang="tr-TR" sz="1600" b="1"/>
          </a:p>
          <a:p>
            <a:pPr>
              <a:buNone/>
            </a:pPr>
            <a:r>
              <a:rPr lang="tr-TR" sz="1600" b="1"/>
              <a:t>🔹 En Kısa Yol Modeli (</a:t>
            </a:r>
            <a:r>
              <a:rPr lang="tr-TR" sz="1600" b="1" err="1"/>
              <a:t>Shortest</a:t>
            </a:r>
            <a:r>
              <a:rPr lang="tr-TR" sz="1600" b="1"/>
              <a:t> </a:t>
            </a:r>
            <a:r>
              <a:rPr lang="tr-TR" sz="1600" b="1" err="1"/>
              <a:t>Path</a:t>
            </a:r>
            <a:r>
              <a:rPr lang="tr-TR" sz="1600" b="1"/>
              <a:t>)</a:t>
            </a:r>
          </a:p>
          <a:p>
            <a:pPr>
              <a:buNone/>
            </a:pPr>
            <a:r>
              <a:rPr lang="tr-TR" sz="1600"/>
              <a:t>İki nokta arasındaki en düşük mesafe veya maliyete sahip güzergâh hesaplanır. Ağ üzerindeki alternatif yollar sistematik olarak karşılaştırılır. Hızlı ve verimli ulaşım kararları için temel optimizasyon aracıdır.</a:t>
            </a:r>
          </a:p>
          <a:p>
            <a:pPr>
              <a:buNone/>
            </a:pPr>
            <a:endParaRPr lang="tr-TR" sz="1600"/>
          </a:p>
          <a:p>
            <a:pPr>
              <a:buNone/>
            </a:pPr>
            <a:r>
              <a:rPr lang="tr-TR" sz="1600" b="1"/>
              <a:t>🔹 Ağ Akış Modelleri (Network </a:t>
            </a:r>
            <a:r>
              <a:rPr lang="tr-TR" sz="1600" b="1" err="1"/>
              <a:t>Flow</a:t>
            </a:r>
            <a:r>
              <a:rPr lang="tr-TR" sz="1600" b="1"/>
              <a:t>)</a:t>
            </a:r>
          </a:p>
          <a:p>
            <a:pPr>
              <a:buNone/>
            </a:pPr>
            <a:r>
              <a:rPr lang="tr-TR" sz="1600"/>
              <a:t>Malzeme, ürün veya bilginin ağ üzerindeki hareketi kapasite kısıtları ile modellenir. Akış miktarları en düşük maliyet veya en yüksek verim hedefiyle optimize edilir. Lojistik, dağıtım ve üretim planlamada yaygın kullanılır.</a:t>
            </a:r>
          </a:p>
          <a:p>
            <a:pPr>
              <a:buNone/>
            </a:pPr>
            <a:endParaRPr lang="tr-TR" sz="1600"/>
          </a:p>
          <a:p>
            <a:pPr>
              <a:buNone/>
            </a:pPr>
            <a:r>
              <a:rPr lang="tr-TR" sz="1600" b="1"/>
              <a:t>🔹 Depo Yer Seçimi (FLP – </a:t>
            </a:r>
            <a:r>
              <a:rPr lang="tr-TR" sz="1600" b="1" err="1"/>
              <a:t>Facility</a:t>
            </a:r>
            <a:r>
              <a:rPr lang="tr-TR" sz="1600" b="1"/>
              <a:t> </a:t>
            </a:r>
            <a:r>
              <a:rPr lang="tr-TR" sz="1600" b="1" err="1"/>
              <a:t>Location</a:t>
            </a:r>
            <a:r>
              <a:rPr lang="tr-TR" sz="1600" b="1"/>
              <a:t> Problem)</a:t>
            </a:r>
          </a:p>
          <a:p>
            <a:pPr>
              <a:buNone/>
            </a:pPr>
            <a:r>
              <a:rPr lang="tr-TR" sz="1600"/>
              <a:t>Depo veya tesislerin en uygun konumları talep ve maliyet verilerine göre belirlenir. Taşıma, yatırım ve servis seviyesi dengelenir. Toplam lojistik maliyet minimize edilirken müşteri hizmeti iyileştirilir.</a:t>
            </a:r>
          </a:p>
          <a:p>
            <a:pPr>
              <a:buNone/>
            </a:pPr>
            <a:endParaRPr lang="tr-TR" sz="1600"/>
          </a:p>
          <a:p>
            <a:pPr>
              <a:buNone/>
            </a:pPr>
            <a:r>
              <a:rPr lang="tr-TR" sz="1600" b="1"/>
              <a:t>🔹 Taşıma Maliyeti Minimizasyonu (</a:t>
            </a:r>
            <a:r>
              <a:rPr lang="tr-TR" sz="1600" b="1" err="1"/>
              <a:t>Transportation</a:t>
            </a:r>
            <a:r>
              <a:rPr lang="tr-TR" sz="1600" b="1"/>
              <a:t> Model)</a:t>
            </a:r>
          </a:p>
          <a:p>
            <a:pPr>
              <a:buNone/>
            </a:pPr>
            <a:r>
              <a:rPr lang="tr-TR" sz="1600"/>
              <a:t>Kaynak ve hedef noktalar arasında ürün sevkiyatı en düşük maliyetle planlanır. Arz-talep ve kapasite kısıtları dikkate alınarak dağıtım miktarları belirlenir. Taşıma planı sistematik ve ekonomik </a:t>
            </a:r>
          </a:p>
          <a:p>
            <a:pPr>
              <a:buNone/>
            </a:pPr>
            <a:r>
              <a:rPr lang="tr-TR" sz="1600"/>
              <a:t>hale getirilir.</a:t>
            </a:r>
          </a:p>
        </p:txBody>
      </p:sp>
      <p:sp>
        <p:nvSpPr>
          <p:cNvPr id="29" name="Slayt Numarası Yer Tutucusu 28">
            <a:extLst>
              <a:ext uri="{FF2B5EF4-FFF2-40B4-BE49-F238E27FC236}">
                <a16:creationId xmlns:a16="http://schemas.microsoft.com/office/drawing/2014/main" id="{18AFEFBE-3F93-430E-32A2-8F0F1CCF4BC9}"/>
              </a:ext>
            </a:extLst>
          </p:cNvPr>
          <p:cNvSpPr>
            <a:spLocks noGrp="1"/>
          </p:cNvSpPr>
          <p:nvPr>
            <p:ph type="sldNum" sz="quarter" idx="12"/>
          </p:nvPr>
        </p:nvSpPr>
        <p:spPr/>
        <p:txBody>
          <a:bodyPr/>
          <a:lstStyle/>
          <a:p>
            <a:fld id="{C1FF6DA9-008F-8B48-92A6-B652298478BF}" type="slidenum">
              <a:rPr lang="en-US" smtClean="0"/>
              <a:t>27</a:t>
            </a:fld>
            <a:endParaRPr lang="en-US"/>
          </a:p>
        </p:txBody>
      </p:sp>
      <p:sp>
        <p:nvSpPr>
          <p:cNvPr id="5" name="Rectangle 1">
            <a:extLst>
              <a:ext uri="{FF2B5EF4-FFF2-40B4-BE49-F238E27FC236}">
                <a16:creationId xmlns:a16="http://schemas.microsoft.com/office/drawing/2014/main" id="{11F475A8-AF3A-B821-542E-6312AFD6DDCF}"/>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765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15553"/>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1975300" y="0"/>
            <a:ext cx="7168700" cy="61555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400" b="1"/>
            </a:pPr>
            <a:r>
              <a:rPr kumimoji="0" sz="3400" b="1" i="0" u="none" strike="noStrike" kern="1200" cap="none" spc="0" normalizeH="0" noProof="0" err="1">
                <a:ln>
                  <a:noFill/>
                </a:ln>
                <a:solidFill>
                  <a:schemeClr val="bg1"/>
                </a:solidFill>
                <a:effectLst/>
                <a:uLnTx/>
                <a:uFillTx/>
                <a:latin typeface="Calibri"/>
                <a:ea typeface="+mn-ea"/>
                <a:cs typeface="+mn-cs"/>
              </a:rPr>
              <a:t>Proje</a:t>
            </a:r>
            <a:r>
              <a:rPr kumimoji="0" sz="3400" b="1" i="0" u="none" strike="noStrike" kern="1200" cap="none" spc="0" normalizeH="0" noProof="0">
                <a:ln>
                  <a:noFill/>
                </a:ln>
                <a:solidFill>
                  <a:schemeClr val="bg1"/>
                </a:solidFill>
                <a:effectLst/>
                <a:uLnTx/>
                <a:uFillTx/>
                <a:latin typeface="Calibri"/>
                <a:ea typeface="+mn-ea"/>
                <a:cs typeface="+mn-cs"/>
              </a:rPr>
              <a:t> &amp; </a:t>
            </a:r>
            <a:r>
              <a:rPr kumimoji="0" sz="3400" b="1" i="0" u="none" strike="noStrike" kern="1200" cap="none" spc="0" normalizeH="0" noProof="0" err="1">
                <a:ln>
                  <a:noFill/>
                </a:ln>
                <a:solidFill>
                  <a:schemeClr val="bg1"/>
                </a:solidFill>
                <a:effectLst/>
                <a:uLnTx/>
                <a:uFillTx/>
                <a:latin typeface="Calibri"/>
                <a:ea typeface="+mn-ea"/>
                <a:cs typeface="+mn-cs"/>
              </a:rPr>
              <a:t>Yatırım</a:t>
            </a:r>
            <a:r>
              <a:rPr kumimoji="0" sz="3400" b="1" i="0" u="none" strike="noStrike" kern="1200" cap="none" spc="0" normalizeH="0" noProof="0">
                <a:ln>
                  <a:noFill/>
                </a:ln>
                <a:solidFill>
                  <a:schemeClr val="bg1"/>
                </a:solidFill>
                <a:effectLst/>
                <a:uLnTx/>
                <a:uFillTx/>
                <a:latin typeface="Calibri"/>
                <a:ea typeface="+mn-ea"/>
                <a:cs typeface="+mn-cs"/>
              </a:rPr>
              <a:t> </a:t>
            </a:r>
            <a:r>
              <a:rPr kumimoji="0" sz="3400" b="1" i="0" u="none" strike="noStrike" kern="1200" cap="none" spc="0" normalizeH="0" noProof="0" err="1">
                <a:ln>
                  <a:noFill/>
                </a:ln>
                <a:solidFill>
                  <a:schemeClr val="bg1"/>
                </a:solidFill>
                <a:effectLst/>
                <a:uLnTx/>
                <a:uFillTx/>
                <a:latin typeface="Calibri"/>
                <a:ea typeface="+mn-ea"/>
                <a:cs typeface="+mn-cs"/>
              </a:rPr>
              <a:t>Planlama</a:t>
            </a:r>
            <a:endParaRPr kumimoji="0" sz="3400" b="1" i="0" u="none" strike="noStrike" kern="1200" cap="none" spc="0" normalizeH="0" noProof="0">
              <a:ln>
                <a:noFill/>
              </a:ln>
              <a:solidFill>
                <a:schemeClr val="bg1"/>
              </a:solidFill>
              <a:effectLst/>
              <a:uLnTx/>
              <a:uFillTx/>
              <a:latin typeface="Calibri"/>
              <a:ea typeface="+mn-ea"/>
              <a:cs typeface="+mn-cs"/>
            </a:endParaRPr>
          </a:p>
        </p:txBody>
      </p:sp>
      <p:pic>
        <p:nvPicPr>
          <p:cNvPr id="5" name="Picture 4" descr="5da68eb8-7223-4850-bea2-612a6d0494c9.png"/>
          <p:cNvPicPr>
            <a:picLocks noChangeAspect="1"/>
          </p:cNvPicPr>
          <p:nvPr/>
        </p:nvPicPr>
        <p:blipFill>
          <a:blip r:embed="rId2"/>
          <a:stretch>
            <a:fillRect/>
          </a:stretch>
        </p:blipFill>
        <p:spPr>
          <a:xfrm>
            <a:off x="8083100" y="5732440"/>
            <a:ext cx="893752" cy="893752"/>
          </a:xfrm>
          <a:prstGeom prst="rect">
            <a:avLst/>
          </a:prstGeom>
        </p:spPr>
      </p:pic>
      <p:graphicFrame>
        <p:nvGraphicFramePr>
          <p:cNvPr id="8" name="TextBox 3">
            <a:extLst>
              <a:ext uri="{FF2B5EF4-FFF2-40B4-BE49-F238E27FC236}">
                <a16:creationId xmlns:a16="http://schemas.microsoft.com/office/drawing/2014/main" id="{62B88247-787A-4B20-BC08-3CFAA21ECC4B}"/>
              </a:ext>
            </a:extLst>
          </p:cNvPr>
          <p:cNvGraphicFramePr/>
          <p:nvPr>
            <p:extLst>
              <p:ext uri="{D42A27DB-BD31-4B8C-83A1-F6EECF244321}">
                <p14:modId xmlns:p14="http://schemas.microsoft.com/office/powerpoint/2010/main" val="1414009440"/>
              </p:ext>
            </p:extLst>
          </p:nvPr>
        </p:nvGraphicFramePr>
        <p:xfrm>
          <a:off x="373626" y="1907458"/>
          <a:ext cx="7591487" cy="4255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Metin kutusu 6">
            <a:extLst>
              <a:ext uri="{FF2B5EF4-FFF2-40B4-BE49-F238E27FC236}">
                <a16:creationId xmlns:a16="http://schemas.microsoft.com/office/drawing/2014/main" id="{94B45682-CE34-3903-76F8-5B82815CF9D0}"/>
              </a:ext>
            </a:extLst>
          </p:cNvPr>
          <p:cNvSpPr txBox="1"/>
          <p:nvPr/>
        </p:nvSpPr>
        <p:spPr>
          <a:xfrm>
            <a:off x="1347020" y="708672"/>
            <a:ext cx="7387466" cy="923330"/>
          </a:xfrm>
          <a:prstGeom prst="rect">
            <a:avLst/>
          </a:prstGeom>
          <a:noFill/>
        </p:spPr>
        <p:txBody>
          <a:bodyPr wrap="square">
            <a:spAutoFit/>
          </a:bodyPr>
          <a:lstStyle/>
          <a:p>
            <a:pPr lvl="0"/>
            <a:r>
              <a:rPr lang="tr-TR" b="1"/>
              <a:t>                                                  HEDEF</a:t>
            </a:r>
          </a:p>
          <a:p>
            <a:pPr lvl="0"/>
            <a:r>
              <a:rPr lang="en-US" err="1"/>
              <a:t>Sınırlı</a:t>
            </a:r>
            <a:r>
              <a:rPr lang="en-US"/>
              <a:t> </a:t>
            </a:r>
            <a:r>
              <a:rPr lang="en-US" err="1"/>
              <a:t>bütçe</a:t>
            </a:r>
            <a:r>
              <a:rPr lang="en-US"/>
              <a:t> </a:t>
            </a:r>
            <a:r>
              <a:rPr lang="en-US" err="1"/>
              <a:t>ve</a:t>
            </a:r>
            <a:r>
              <a:rPr lang="en-US"/>
              <a:t> </a:t>
            </a:r>
            <a:r>
              <a:rPr lang="en-US" err="1"/>
              <a:t>kaynaklarla</a:t>
            </a:r>
            <a:r>
              <a:rPr lang="en-US"/>
              <a:t> </a:t>
            </a:r>
            <a:r>
              <a:rPr lang="en-US" err="1"/>
              <a:t>en</a:t>
            </a:r>
            <a:r>
              <a:rPr lang="en-US"/>
              <a:t> </a:t>
            </a:r>
            <a:r>
              <a:rPr lang="en-US" err="1"/>
              <a:t>yüksek</a:t>
            </a:r>
            <a:r>
              <a:rPr lang="en-US"/>
              <a:t> </a:t>
            </a:r>
            <a:r>
              <a:rPr lang="en-US" err="1"/>
              <a:t>geri</a:t>
            </a:r>
            <a:r>
              <a:rPr lang="en-US"/>
              <a:t> </a:t>
            </a:r>
            <a:r>
              <a:rPr lang="en-US" err="1"/>
              <a:t>dönüş</a:t>
            </a:r>
            <a:r>
              <a:rPr lang="en-US"/>
              <a:t> </a:t>
            </a:r>
            <a:r>
              <a:rPr lang="en-US" err="1"/>
              <a:t>sağlayan</a:t>
            </a:r>
            <a:r>
              <a:rPr lang="en-US"/>
              <a:t> </a:t>
            </a:r>
            <a:r>
              <a:rPr lang="en-US" err="1"/>
              <a:t>yatırımları</a:t>
            </a:r>
            <a:r>
              <a:rPr lang="en-US"/>
              <a:t> </a:t>
            </a:r>
            <a:r>
              <a:rPr lang="en-US" err="1"/>
              <a:t>seçmek</a:t>
            </a:r>
            <a:r>
              <a:rPr lang="en-US"/>
              <a:t> </a:t>
            </a:r>
            <a:r>
              <a:rPr lang="en-US" err="1"/>
              <a:t>ve</a:t>
            </a:r>
            <a:r>
              <a:rPr lang="en-US"/>
              <a:t> </a:t>
            </a:r>
            <a:r>
              <a:rPr lang="en-US" err="1"/>
              <a:t>projeleri</a:t>
            </a:r>
            <a:r>
              <a:rPr lang="en-US"/>
              <a:t> </a:t>
            </a:r>
            <a:r>
              <a:rPr lang="en-US" err="1"/>
              <a:t>zamanında</a:t>
            </a:r>
            <a:r>
              <a:rPr lang="en-US"/>
              <a:t> </a:t>
            </a:r>
            <a:r>
              <a:rPr lang="en-US" err="1"/>
              <a:t>tamamlamak</a:t>
            </a:r>
            <a:endParaRPr lang="tr-TR"/>
          </a:p>
        </p:txBody>
      </p:sp>
      <p:sp>
        <p:nvSpPr>
          <p:cNvPr id="11" name="Dikdörtgen 10" descr="Hedef merkezi">
            <a:extLst>
              <a:ext uri="{FF2B5EF4-FFF2-40B4-BE49-F238E27FC236}">
                <a16:creationId xmlns:a16="http://schemas.microsoft.com/office/drawing/2014/main" id="{29115604-893A-8CDE-8D21-FDFFB4624F6A}"/>
              </a:ext>
            </a:extLst>
          </p:cNvPr>
          <p:cNvSpPr/>
          <p:nvPr/>
        </p:nvSpPr>
        <p:spPr>
          <a:xfrm>
            <a:off x="373626" y="863724"/>
            <a:ext cx="835742" cy="64633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2" name="Slayt Numarası Yer Tutucusu 11">
            <a:extLst>
              <a:ext uri="{FF2B5EF4-FFF2-40B4-BE49-F238E27FC236}">
                <a16:creationId xmlns:a16="http://schemas.microsoft.com/office/drawing/2014/main" id="{3C50B8EC-6F38-B7EB-4974-D3052F1F50EC}"/>
              </a:ext>
            </a:extLst>
          </p:cNvPr>
          <p:cNvSpPr>
            <a:spLocks noGrp="1"/>
          </p:cNvSpPr>
          <p:nvPr>
            <p:ph type="sldNum" sz="quarter" idx="12"/>
          </p:nvPr>
        </p:nvSpPr>
        <p:spPr/>
        <p:txBody>
          <a:bodyPr/>
          <a:lstStyle/>
          <a:p>
            <a:fld id="{C1FF6DA9-008F-8B48-92A6-B652298478BF}" type="slidenum">
              <a:rPr lang="en-US" smtClean="0"/>
              <a:t>28</a:t>
            </a:fld>
            <a:endParaRPr lang="en-US"/>
          </a:p>
        </p:txBody>
      </p:sp>
      <p:sp>
        <p:nvSpPr>
          <p:cNvPr id="4" name="Rectangle 1">
            <a:extLst>
              <a:ext uri="{FF2B5EF4-FFF2-40B4-BE49-F238E27FC236}">
                <a16:creationId xmlns:a16="http://schemas.microsoft.com/office/drawing/2014/main" id="{FA92487D-BA66-5CA5-C19C-F3A4085F5B0B}"/>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0DDA-7AAA-F56F-1E75-AF595A2979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B02E415-B9B0-EB67-5CC0-00320A305A06}"/>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C2408F40-BF6A-C5DF-73B2-D64577BD90A7}"/>
              </a:ext>
            </a:extLst>
          </p:cNvPr>
          <p:cNvPicPr>
            <a:picLocks noChangeAspect="1"/>
          </p:cNvPicPr>
          <p:nvPr/>
        </p:nvPicPr>
        <p:blipFill>
          <a:blip r:embed="rId2"/>
          <a:stretch>
            <a:fillRect/>
          </a:stretch>
        </p:blipFill>
        <p:spPr>
          <a:xfrm>
            <a:off x="8117840" y="5649012"/>
            <a:ext cx="1026160" cy="1026160"/>
          </a:xfrm>
          <a:prstGeom prst="rect">
            <a:avLst/>
          </a:prstGeom>
        </p:spPr>
      </p:pic>
      <p:sp>
        <p:nvSpPr>
          <p:cNvPr id="6" name="Metin kutusu 5">
            <a:extLst>
              <a:ext uri="{FF2B5EF4-FFF2-40B4-BE49-F238E27FC236}">
                <a16:creationId xmlns:a16="http://schemas.microsoft.com/office/drawing/2014/main" id="{19E7B635-2BF1-34D3-B147-6BDD65217122}"/>
              </a:ext>
            </a:extLst>
          </p:cNvPr>
          <p:cNvSpPr txBox="1"/>
          <p:nvPr/>
        </p:nvSpPr>
        <p:spPr>
          <a:xfrm>
            <a:off x="214508" y="652892"/>
            <a:ext cx="8683686" cy="5509200"/>
          </a:xfrm>
          <a:prstGeom prst="rect">
            <a:avLst/>
          </a:prstGeom>
          <a:noFill/>
        </p:spPr>
        <p:txBody>
          <a:bodyPr wrap="square">
            <a:spAutoFit/>
          </a:bodyPr>
          <a:lstStyle/>
          <a:p>
            <a:pPr>
              <a:buNone/>
            </a:pPr>
            <a:r>
              <a:rPr lang="tr-TR" sz="1600" b="1"/>
              <a:t>🔹 Kritik Yol Analizi (CPM – Critical </a:t>
            </a:r>
            <a:r>
              <a:rPr lang="tr-TR" sz="1600" b="1" err="1"/>
              <a:t>Path</a:t>
            </a:r>
            <a:r>
              <a:rPr lang="tr-TR" sz="1600" b="1"/>
              <a:t> </a:t>
            </a:r>
            <a:r>
              <a:rPr lang="tr-TR" sz="1600" b="1" err="1"/>
              <a:t>Method</a:t>
            </a:r>
            <a:r>
              <a:rPr lang="tr-TR" sz="1600" b="1"/>
              <a:t>)</a:t>
            </a:r>
          </a:p>
          <a:p>
            <a:pPr>
              <a:buNone/>
            </a:pPr>
            <a:r>
              <a:rPr lang="tr-TR" sz="1600"/>
              <a:t>Proje aktiviteleri süre ve bağımlılıklarına göre ağ yapısında modellenir. Projenin toplam süresini belirleyen en uzun yol kritik yol olarak tanımlanır. Bu yol üzerindeki gecikmeler doğrudan proje teslim tarihini etkiler.</a:t>
            </a:r>
            <a:br>
              <a:rPr lang="tr-TR" sz="1600"/>
            </a:br>
            <a:endParaRPr lang="tr-TR" sz="1600"/>
          </a:p>
          <a:p>
            <a:pPr>
              <a:buNone/>
            </a:pPr>
            <a:r>
              <a:rPr lang="tr-TR" sz="1600" b="1"/>
              <a:t>🔹 Proje Zaman Analizi (PERT – Program Evaluation </a:t>
            </a:r>
            <a:r>
              <a:rPr lang="tr-TR" sz="1600" b="1" err="1"/>
              <a:t>Review</a:t>
            </a:r>
            <a:r>
              <a:rPr lang="tr-TR" sz="1600" b="1"/>
              <a:t> </a:t>
            </a:r>
            <a:r>
              <a:rPr lang="tr-TR" sz="1600" b="1" err="1"/>
              <a:t>Technique</a:t>
            </a:r>
            <a:r>
              <a:rPr lang="tr-TR" sz="1600" b="1"/>
              <a:t>)</a:t>
            </a:r>
          </a:p>
          <a:p>
            <a:pPr>
              <a:buNone/>
            </a:pPr>
            <a:r>
              <a:rPr lang="tr-TR" sz="1600"/>
              <a:t>Aktivite süreleri iyimser, olası ve kötümser tahminlerle olasılıksal olarak hesaplanır. Belirsizlik altında proje süresi için beklenen değer ve risk analizi yapılır. Daha gerçekçi ve esnek zaman planları oluşturulur.</a:t>
            </a:r>
            <a:br>
              <a:rPr lang="tr-TR" sz="1600"/>
            </a:br>
            <a:endParaRPr lang="tr-TR" sz="1600"/>
          </a:p>
          <a:p>
            <a:pPr>
              <a:buNone/>
            </a:pPr>
            <a:r>
              <a:rPr lang="tr-TR" sz="1600" b="1"/>
              <a:t>🔹 Kaynak Kısıtlı Çizelgeleme (RCPSP – Resource </a:t>
            </a:r>
            <a:r>
              <a:rPr lang="tr-TR" sz="1600" b="1" err="1"/>
              <a:t>Constrained</a:t>
            </a:r>
            <a:r>
              <a:rPr lang="tr-TR" sz="1600" b="1"/>
              <a:t> Project </a:t>
            </a:r>
            <a:r>
              <a:rPr lang="tr-TR" sz="1600" b="1" err="1"/>
              <a:t>Scheduling</a:t>
            </a:r>
            <a:r>
              <a:rPr lang="tr-TR" sz="1600" b="1"/>
              <a:t>)</a:t>
            </a:r>
          </a:p>
          <a:p>
            <a:pPr>
              <a:buNone/>
            </a:pPr>
            <a:r>
              <a:rPr lang="tr-TR" sz="1600"/>
              <a:t>Proje aktiviteleri sınırlı iş gücü, ekipman ve bütçe kısıtları altında planlanır. Kaynak çakışmaları önlenerek uygulanabilir bir çizelge oluşturulur. Süre ve kapasite dengesi optimize edilir.</a:t>
            </a:r>
          </a:p>
          <a:p>
            <a:pPr>
              <a:buNone/>
            </a:pPr>
            <a:endParaRPr lang="tr-TR" sz="1600"/>
          </a:p>
          <a:p>
            <a:pPr>
              <a:buNone/>
            </a:pPr>
            <a:r>
              <a:rPr lang="tr-TR" sz="1600" b="1"/>
              <a:t>🔹 Yatırım Önceliklendirme (</a:t>
            </a:r>
            <a:r>
              <a:rPr lang="tr-TR" sz="1600" b="1" err="1"/>
              <a:t>Capital</a:t>
            </a:r>
            <a:r>
              <a:rPr lang="tr-TR" sz="1600" b="1"/>
              <a:t> </a:t>
            </a:r>
            <a:r>
              <a:rPr lang="tr-TR" sz="1600" b="1" err="1"/>
              <a:t>Budgeting</a:t>
            </a:r>
            <a:r>
              <a:rPr lang="tr-TR" sz="1600" b="1"/>
              <a:t>)</a:t>
            </a:r>
          </a:p>
          <a:p>
            <a:pPr>
              <a:buNone/>
            </a:pPr>
            <a:r>
              <a:rPr lang="tr-TR" sz="1600"/>
              <a:t>Birden fazla yatırım alternatifi finansal ve stratejik kriterlere göre değerlendirilir. Kısıtlı bütçe en yüksek fayda sağlayacak projelere tahsis edilir. Kaynaklar daha verimli ve rasyonel kullanılır.</a:t>
            </a:r>
          </a:p>
          <a:p>
            <a:pPr>
              <a:buNone/>
            </a:pPr>
            <a:endParaRPr lang="tr-TR" sz="1600"/>
          </a:p>
          <a:p>
            <a:pPr>
              <a:buNone/>
            </a:pPr>
            <a:r>
              <a:rPr lang="tr-TR" sz="1600" b="1"/>
              <a:t>🔹 Net Bugünkü Değer (NPV – Net </a:t>
            </a:r>
            <a:r>
              <a:rPr lang="tr-TR" sz="1600" b="1" err="1"/>
              <a:t>Present</a:t>
            </a:r>
            <a:r>
              <a:rPr lang="tr-TR" sz="1600" b="1"/>
              <a:t> Value)</a:t>
            </a:r>
          </a:p>
          <a:p>
            <a:pPr>
              <a:buNone/>
            </a:pPr>
            <a:r>
              <a:rPr lang="tr-TR" sz="1600"/>
              <a:t>Gelecekteki nakit akışları bugünkü değere indirgenerek yatırımın toplam getirisi hesaplanır. Pozitif NPV yatırımın değer yarattığını gösterir. Alternatif projeler arasında karşılaştırma için güçlü</a:t>
            </a:r>
          </a:p>
          <a:p>
            <a:pPr>
              <a:buNone/>
            </a:pPr>
            <a:r>
              <a:rPr lang="tr-TR" sz="1600"/>
              <a:t> bir finansal ölçüttür.</a:t>
            </a:r>
          </a:p>
        </p:txBody>
      </p:sp>
      <p:sp>
        <p:nvSpPr>
          <p:cNvPr id="7" name="Slayt Numarası Yer Tutucusu 6">
            <a:extLst>
              <a:ext uri="{FF2B5EF4-FFF2-40B4-BE49-F238E27FC236}">
                <a16:creationId xmlns:a16="http://schemas.microsoft.com/office/drawing/2014/main" id="{7ACDB6F2-1B60-BBAE-E74C-8839D7A2EAFB}"/>
              </a:ext>
            </a:extLst>
          </p:cNvPr>
          <p:cNvSpPr>
            <a:spLocks noGrp="1"/>
          </p:cNvSpPr>
          <p:nvPr>
            <p:ph type="sldNum" sz="quarter" idx="12"/>
          </p:nvPr>
        </p:nvSpPr>
        <p:spPr/>
        <p:txBody>
          <a:bodyPr/>
          <a:lstStyle/>
          <a:p>
            <a:fld id="{C1FF6DA9-008F-8B48-92A6-B652298478BF}" type="slidenum">
              <a:rPr lang="en-US" smtClean="0"/>
              <a:t>29</a:t>
            </a:fld>
            <a:endParaRPr lang="en-US"/>
          </a:p>
        </p:txBody>
      </p:sp>
      <p:sp>
        <p:nvSpPr>
          <p:cNvPr id="5" name="Rectangle 1">
            <a:extLst>
              <a:ext uri="{FF2B5EF4-FFF2-40B4-BE49-F238E27FC236}">
                <a16:creationId xmlns:a16="http://schemas.microsoft.com/office/drawing/2014/main" id="{156FDCD4-7214-AF0F-38F2-DCF35C655A2D}"/>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558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ontent Placeholder 2">
            <a:extLst>
              <a:ext uri="{FF2B5EF4-FFF2-40B4-BE49-F238E27FC236}">
                <a16:creationId xmlns:a16="http://schemas.microsoft.com/office/drawing/2014/main" id="{2512E64E-5338-378D-005B-F0E0C0A9D97F}"/>
              </a:ext>
            </a:extLst>
          </p:cNvPr>
          <p:cNvGraphicFramePr>
            <a:graphicFrameLocks noGrp="1"/>
          </p:cNvGraphicFramePr>
          <p:nvPr>
            <p:ph idx="1"/>
            <p:extLst>
              <p:ext uri="{D42A27DB-BD31-4B8C-83A1-F6EECF244321}">
                <p14:modId xmlns:p14="http://schemas.microsoft.com/office/powerpoint/2010/main" val="4233853554"/>
              </p:ext>
            </p:extLst>
          </p:nvPr>
        </p:nvGraphicFramePr>
        <p:xfrm>
          <a:off x="0" y="1669329"/>
          <a:ext cx="4791808" cy="4645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Slayt Numarası Yer Tutucusu 13">
            <a:extLst>
              <a:ext uri="{FF2B5EF4-FFF2-40B4-BE49-F238E27FC236}">
                <a16:creationId xmlns:a16="http://schemas.microsoft.com/office/drawing/2014/main" id="{B870D48B-0D3D-C124-AA70-AB5D86689BB0}"/>
              </a:ext>
            </a:extLst>
          </p:cNvPr>
          <p:cNvSpPr>
            <a:spLocks noGrp="1"/>
          </p:cNvSpPr>
          <p:nvPr>
            <p:ph type="sldNum" sz="quarter" idx="12"/>
          </p:nvPr>
        </p:nvSpPr>
        <p:spPr/>
        <p:txBody>
          <a:bodyPr/>
          <a:lstStyle/>
          <a:p>
            <a:fld id="{0B011EFC-FBA2-42B8-B5D9-11E64518A8E7}" type="slidenum">
              <a:rPr lang="tr-TR" smtClean="0"/>
              <a:t>30</a:t>
            </a:fld>
            <a:endParaRPr lang="tr-TR"/>
          </a:p>
        </p:txBody>
      </p:sp>
      <p:sp>
        <p:nvSpPr>
          <p:cNvPr id="4" name="Rectangle 1">
            <a:extLst>
              <a:ext uri="{FF2B5EF4-FFF2-40B4-BE49-F238E27FC236}">
                <a16:creationId xmlns:a16="http://schemas.microsoft.com/office/drawing/2014/main" id="{E44F5F1D-5577-FEEB-5E4F-927A143B05D7}"/>
              </a:ext>
            </a:extLst>
          </p:cNvPr>
          <p:cNvSpPr/>
          <p:nvPr/>
        </p:nvSpPr>
        <p:spPr>
          <a:xfrm>
            <a:off x="0" y="-1"/>
            <a:ext cx="9144000" cy="1293147"/>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tr-TR" sz="3200" b="0" i="0" u="none" strike="noStrike" kern="1200" cap="none" spc="0" normalizeH="0" noProof="0">
                <a:ln>
                  <a:noFill/>
                </a:ln>
                <a:solidFill>
                  <a:schemeClr val="bg1"/>
                </a:solidFill>
                <a:effectLst/>
                <a:uLnTx/>
                <a:uFillTx/>
                <a:latin typeface="Calibri"/>
                <a:ea typeface="+mj-ea"/>
                <a:cs typeface="+mj-cs"/>
              </a:rPr>
              <a:t>ERGİTİMDE OPTİMİZASYON</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tr-TR" sz="3200" b="0" i="0" u="none" strike="noStrike" kern="1200" cap="none" spc="0" normalizeH="0" noProof="0">
                <a:ln>
                  <a:noFill/>
                </a:ln>
                <a:solidFill>
                  <a:schemeClr val="bg1"/>
                </a:solidFill>
                <a:effectLst/>
                <a:uLnTx/>
                <a:uFillTx/>
                <a:latin typeface="Calibri"/>
                <a:ea typeface="+mj-ea"/>
                <a:cs typeface="+mj-cs"/>
              </a:rPr>
              <a:t>Aynı Metali Daha Ucuza Üretmenin Bilimsel Yolu</a:t>
            </a:r>
            <a:endParaRPr kumimoji="0" sz="1800" b="0" i="0" u="none" strike="noStrike" kern="1200" cap="none" spc="0" normalizeH="0" noProof="0">
              <a:ln>
                <a:noFill/>
              </a:ln>
              <a:solidFill>
                <a:schemeClr val="bg1"/>
              </a:solidFill>
              <a:effectLst/>
              <a:uLnTx/>
              <a:uFillTx/>
              <a:latin typeface="Calibri"/>
              <a:ea typeface="+mn-ea"/>
              <a:cs typeface="+mn-cs"/>
            </a:endParaRPr>
          </a:p>
        </p:txBody>
      </p:sp>
      <p:pic>
        <p:nvPicPr>
          <p:cNvPr id="5" name="Picture 4" descr="5da68eb8-7223-4850-bea2-612a6d0494c9.png">
            <a:extLst>
              <a:ext uri="{FF2B5EF4-FFF2-40B4-BE49-F238E27FC236}">
                <a16:creationId xmlns:a16="http://schemas.microsoft.com/office/drawing/2014/main" id="{F2AA3FF0-4235-91D0-FFB1-5A32399A7000}"/>
              </a:ext>
            </a:extLst>
          </p:cNvPr>
          <p:cNvPicPr>
            <a:picLocks noChangeAspect="1"/>
          </p:cNvPicPr>
          <p:nvPr/>
        </p:nvPicPr>
        <p:blipFill>
          <a:blip r:embed="rId7"/>
          <a:stretch>
            <a:fillRect/>
          </a:stretch>
        </p:blipFill>
        <p:spPr>
          <a:xfrm>
            <a:off x="8049014" y="5600782"/>
            <a:ext cx="1026160" cy="1026160"/>
          </a:xfrm>
          <a:prstGeom prst="rect">
            <a:avLst/>
          </a:prstGeom>
        </p:spPr>
      </p:pic>
      <p:sp>
        <p:nvSpPr>
          <p:cNvPr id="6" name="Rectangle 1">
            <a:extLst>
              <a:ext uri="{FF2B5EF4-FFF2-40B4-BE49-F238E27FC236}">
                <a16:creationId xmlns:a16="http://schemas.microsoft.com/office/drawing/2014/main" id="{E127CAAA-6532-F372-970F-2372CEA751D3}"/>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Resim 8" descr="ateş, yangın, ısı, alev, şömine içeren bir resim">
            <a:extLst>
              <a:ext uri="{FF2B5EF4-FFF2-40B4-BE49-F238E27FC236}">
                <a16:creationId xmlns:a16="http://schemas.microsoft.com/office/drawing/2014/main" id="{DB0FC11E-45DC-8225-A2DD-E9D804E3BE0A}"/>
              </a:ext>
            </a:extLst>
          </p:cNvPr>
          <p:cNvPicPr>
            <a:picLocks noChangeAspect="1"/>
          </p:cNvPicPr>
          <p:nvPr/>
        </p:nvPicPr>
        <p:blipFill>
          <a:blip r:embed="rId8"/>
          <a:stretch>
            <a:fillRect/>
          </a:stretch>
        </p:blipFill>
        <p:spPr>
          <a:xfrm>
            <a:off x="4879732" y="1669329"/>
            <a:ext cx="4088422" cy="389552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2">
            <a:extLst>
              <a:ext uri="{FF2B5EF4-FFF2-40B4-BE49-F238E27FC236}">
                <a16:creationId xmlns:a16="http://schemas.microsoft.com/office/drawing/2014/main" id="{058F9AE8-C252-5830-7089-17095D47DCA4}"/>
              </a:ext>
            </a:extLst>
          </p:cNvPr>
          <p:cNvGraphicFramePr>
            <a:graphicFrameLocks noGrp="1"/>
          </p:cNvGraphicFramePr>
          <p:nvPr>
            <p:ph idx="1"/>
            <p:extLst>
              <p:ext uri="{D42A27DB-BD31-4B8C-83A1-F6EECF244321}">
                <p14:modId xmlns:p14="http://schemas.microsoft.com/office/powerpoint/2010/main" val="1250659842"/>
              </p:ext>
            </p:extLst>
          </p:nvPr>
        </p:nvGraphicFramePr>
        <p:xfrm>
          <a:off x="929230" y="922179"/>
          <a:ext cx="6661273" cy="5223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layt Numarası Yer Tutucusu 10">
            <a:extLst>
              <a:ext uri="{FF2B5EF4-FFF2-40B4-BE49-F238E27FC236}">
                <a16:creationId xmlns:a16="http://schemas.microsoft.com/office/drawing/2014/main" id="{9EC91EB8-3476-CA1E-D73B-F4F71F8BA645}"/>
              </a:ext>
            </a:extLst>
          </p:cNvPr>
          <p:cNvSpPr>
            <a:spLocks noGrp="1"/>
          </p:cNvSpPr>
          <p:nvPr>
            <p:ph type="sldNum" sz="quarter" idx="12"/>
          </p:nvPr>
        </p:nvSpPr>
        <p:spPr/>
        <p:txBody>
          <a:bodyPr/>
          <a:lstStyle/>
          <a:p>
            <a:fld id="{0B011EFC-FBA2-42B8-B5D9-11E64518A8E7}" type="slidenum">
              <a:rPr lang="tr-TR" smtClean="0"/>
              <a:t>31</a:t>
            </a:fld>
            <a:endParaRPr lang="tr-TR"/>
          </a:p>
        </p:txBody>
      </p:sp>
      <p:sp>
        <p:nvSpPr>
          <p:cNvPr id="4" name="Rectangle 1">
            <a:extLst>
              <a:ext uri="{FF2B5EF4-FFF2-40B4-BE49-F238E27FC236}">
                <a16:creationId xmlns:a16="http://schemas.microsoft.com/office/drawing/2014/main" id="{9ED38561-BB66-14B7-1376-C617667132EB}"/>
              </a:ext>
            </a:extLst>
          </p:cNvPr>
          <p:cNvSpPr/>
          <p:nvPr/>
        </p:nvSpPr>
        <p:spPr>
          <a:xfrm>
            <a:off x="0" y="-1"/>
            <a:ext cx="9144000" cy="712587"/>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3600">
                <a:solidFill>
                  <a:prstClr val="white"/>
                </a:solidFill>
                <a:latin typeface="Calibri"/>
              </a:rPr>
              <a:t>Modele Verdiğimiz Girdiler </a:t>
            </a:r>
            <a:endParaRPr kumimoji="0" sz="36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descr="5da68eb8-7223-4850-bea2-612a6d0494c9.png">
            <a:extLst>
              <a:ext uri="{FF2B5EF4-FFF2-40B4-BE49-F238E27FC236}">
                <a16:creationId xmlns:a16="http://schemas.microsoft.com/office/drawing/2014/main" id="{8752DCA3-B3A6-5C6C-3CD5-5380C4D4C1E2}"/>
              </a:ext>
            </a:extLst>
          </p:cNvPr>
          <p:cNvPicPr>
            <a:picLocks noChangeAspect="1"/>
          </p:cNvPicPr>
          <p:nvPr/>
        </p:nvPicPr>
        <p:blipFill>
          <a:blip r:embed="rId7"/>
          <a:stretch>
            <a:fillRect/>
          </a:stretch>
        </p:blipFill>
        <p:spPr>
          <a:xfrm>
            <a:off x="8117840" y="5663883"/>
            <a:ext cx="1026160" cy="1026160"/>
          </a:xfrm>
          <a:prstGeom prst="rect">
            <a:avLst/>
          </a:prstGeom>
        </p:spPr>
      </p:pic>
      <p:sp>
        <p:nvSpPr>
          <p:cNvPr id="6" name="Rectangle 1">
            <a:extLst>
              <a:ext uri="{FF2B5EF4-FFF2-40B4-BE49-F238E27FC236}">
                <a16:creationId xmlns:a16="http://schemas.microsoft.com/office/drawing/2014/main" id="{224029B0-B797-145C-D4D4-39F4AFFC8EE3}"/>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1797DD6-8564-AFD4-950D-67D120DACDB8}"/>
              </a:ext>
            </a:extLst>
          </p:cNvPr>
          <p:cNvSpPr/>
          <p:nvPr/>
        </p:nvSpPr>
        <p:spPr>
          <a:xfrm>
            <a:off x="0" y="0"/>
            <a:ext cx="9144000" cy="10261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3600" b="1">
                <a:solidFill>
                  <a:prstClr val="white"/>
                </a:solidFill>
                <a:latin typeface="Calibri"/>
              </a:rPr>
              <a:t>Kalite ve Operasyon Kısıtları</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descr="5da68eb8-7223-4850-bea2-612a6d0494c9.png">
            <a:extLst>
              <a:ext uri="{FF2B5EF4-FFF2-40B4-BE49-F238E27FC236}">
                <a16:creationId xmlns:a16="http://schemas.microsoft.com/office/drawing/2014/main" id="{1D6F6B7C-1EFC-E539-45D7-9DC98669EB4B}"/>
              </a:ext>
            </a:extLst>
          </p:cNvPr>
          <p:cNvPicPr>
            <a:picLocks noChangeAspect="1"/>
          </p:cNvPicPr>
          <p:nvPr/>
        </p:nvPicPr>
        <p:blipFill>
          <a:blip r:embed="rId2"/>
          <a:stretch>
            <a:fillRect/>
          </a:stretch>
        </p:blipFill>
        <p:spPr>
          <a:xfrm>
            <a:off x="8049014" y="5466080"/>
            <a:ext cx="1026160" cy="1026160"/>
          </a:xfrm>
          <a:prstGeom prst="rect">
            <a:avLst/>
          </a:prstGeom>
        </p:spPr>
      </p:pic>
      <p:sp>
        <p:nvSpPr>
          <p:cNvPr id="6" name="Rectangle 1">
            <a:extLst>
              <a:ext uri="{FF2B5EF4-FFF2-40B4-BE49-F238E27FC236}">
                <a16:creationId xmlns:a16="http://schemas.microsoft.com/office/drawing/2014/main" id="{3256D5B1-2FFB-4928-9FA9-635CD6BC0891}"/>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0" name="Metin kutusu 17">
            <a:extLst>
              <a:ext uri="{FF2B5EF4-FFF2-40B4-BE49-F238E27FC236}">
                <a16:creationId xmlns:a16="http://schemas.microsoft.com/office/drawing/2014/main" id="{2C5A3315-D0C6-62E1-416E-3136BC153FDF}"/>
              </a:ext>
            </a:extLst>
          </p:cNvPr>
          <p:cNvGraphicFramePr/>
          <p:nvPr>
            <p:extLst>
              <p:ext uri="{D42A27DB-BD31-4B8C-83A1-F6EECF244321}">
                <p14:modId xmlns:p14="http://schemas.microsoft.com/office/powerpoint/2010/main" val="252455899"/>
              </p:ext>
            </p:extLst>
          </p:nvPr>
        </p:nvGraphicFramePr>
        <p:xfrm>
          <a:off x="196645" y="1425894"/>
          <a:ext cx="7852369" cy="4801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Slayt Numarası Yer Tutucusu 18">
            <a:extLst>
              <a:ext uri="{FF2B5EF4-FFF2-40B4-BE49-F238E27FC236}">
                <a16:creationId xmlns:a16="http://schemas.microsoft.com/office/drawing/2014/main" id="{61892FB1-1349-35ED-0CE9-38B3F4BAFC72}"/>
              </a:ext>
            </a:extLst>
          </p:cNvPr>
          <p:cNvSpPr>
            <a:spLocks noGrp="1"/>
          </p:cNvSpPr>
          <p:nvPr>
            <p:ph type="sldNum" sz="quarter" idx="12"/>
          </p:nvPr>
        </p:nvSpPr>
        <p:spPr/>
        <p:txBody>
          <a:bodyPr/>
          <a:lstStyle/>
          <a:p>
            <a:fld id="{0B011EFC-FBA2-42B8-B5D9-11E64518A8E7}" type="slidenum">
              <a:rPr lang="tr-TR" smtClean="0"/>
              <a:t>32</a:t>
            </a:fld>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Content Placeholder 2">
            <a:extLst>
              <a:ext uri="{FF2B5EF4-FFF2-40B4-BE49-F238E27FC236}">
                <a16:creationId xmlns:a16="http://schemas.microsoft.com/office/drawing/2014/main" id="{90077027-896A-31FE-0B5A-4C2162612E25}"/>
              </a:ext>
            </a:extLst>
          </p:cNvPr>
          <p:cNvGraphicFramePr>
            <a:graphicFrameLocks noGrp="1"/>
          </p:cNvGraphicFramePr>
          <p:nvPr>
            <p:ph idx="1"/>
          </p:nvPr>
        </p:nvGraphicFramePr>
        <p:xfrm>
          <a:off x="628650" y="1825625"/>
          <a:ext cx="7886700" cy="3159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layt Numarası Yer Tutucusu 8">
            <a:extLst>
              <a:ext uri="{FF2B5EF4-FFF2-40B4-BE49-F238E27FC236}">
                <a16:creationId xmlns:a16="http://schemas.microsoft.com/office/drawing/2014/main" id="{F0D0B8FA-3C3D-9BE1-A692-E0F060F0291D}"/>
              </a:ext>
            </a:extLst>
          </p:cNvPr>
          <p:cNvSpPr>
            <a:spLocks noGrp="1"/>
          </p:cNvSpPr>
          <p:nvPr>
            <p:ph type="sldNum" sz="quarter" idx="12"/>
          </p:nvPr>
        </p:nvSpPr>
        <p:spPr/>
        <p:txBody>
          <a:bodyPr/>
          <a:lstStyle/>
          <a:p>
            <a:fld id="{0B011EFC-FBA2-42B8-B5D9-11E64518A8E7}" type="slidenum">
              <a:rPr lang="tr-TR" smtClean="0"/>
              <a:t>33</a:t>
            </a:fld>
            <a:endParaRPr lang="tr-TR"/>
          </a:p>
        </p:txBody>
      </p:sp>
      <p:sp>
        <p:nvSpPr>
          <p:cNvPr id="4" name="Rectangle 1">
            <a:extLst>
              <a:ext uri="{FF2B5EF4-FFF2-40B4-BE49-F238E27FC236}">
                <a16:creationId xmlns:a16="http://schemas.microsoft.com/office/drawing/2014/main" id="{71F7173E-3BAC-E57F-C044-6BA39DC411D4}"/>
              </a:ext>
            </a:extLst>
          </p:cNvPr>
          <p:cNvSpPr/>
          <p:nvPr/>
        </p:nvSpPr>
        <p:spPr>
          <a:xfrm>
            <a:off x="0" y="-1"/>
            <a:ext cx="9144000" cy="681037"/>
          </a:xfrm>
          <a:prstGeom prst="rect">
            <a:avLst/>
          </a:prstGeom>
          <a:solidFill>
            <a:srgbClr val="BE1919"/>
          </a:solidFill>
          <a:ln w="12700" cap="flat" cmpd="sng" algn="ctr">
            <a:noFill/>
            <a:prstDash val="solid"/>
            <a:miter lim="800000"/>
          </a:ln>
          <a:effectLst/>
        </p:spPr>
        <p:txBody>
          <a:bodyPr rtlCol="0" anchor="ctr"/>
          <a:lstStyle/>
          <a:p>
            <a:pPr lvl="0" algn="ctr" defTabSz="457200">
              <a:defRPr/>
            </a:pPr>
            <a:r>
              <a:rPr lang="tr-TR" sz="3600">
                <a:solidFill>
                  <a:schemeClr val="bg1"/>
                </a:solidFill>
              </a:rPr>
              <a:t>Maliyet ve Kimyasal Mantık</a:t>
            </a:r>
            <a:endParaRPr kumimoji="0" lang="tr-TR" sz="3600" b="0" i="0" u="none" strike="noStrike" kern="0" cap="none" spc="0" normalizeH="0" noProof="0">
              <a:ln>
                <a:noFill/>
              </a:ln>
              <a:solidFill>
                <a:schemeClr val="bg1"/>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4610254F-CE01-D2DB-5AB8-078F508DAC97}"/>
              </a:ext>
            </a:extLst>
          </p:cNvPr>
          <p:cNvPicPr>
            <a:picLocks noChangeAspect="1"/>
          </p:cNvPicPr>
          <p:nvPr/>
        </p:nvPicPr>
        <p:blipFill>
          <a:blip r:embed="rId7"/>
          <a:stretch>
            <a:fillRect/>
          </a:stretch>
        </p:blipFill>
        <p:spPr>
          <a:xfrm>
            <a:off x="8049014" y="5466080"/>
            <a:ext cx="1026160" cy="1026160"/>
          </a:xfrm>
          <a:prstGeom prst="rect">
            <a:avLst/>
          </a:prstGeom>
        </p:spPr>
      </p:pic>
      <p:sp>
        <p:nvSpPr>
          <p:cNvPr id="6" name="Rectangle 1">
            <a:extLst>
              <a:ext uri="{FF2B5EF4-FFF2-40B4-BE49-F238E27FC236}">
                <a16:creationId xmlns:a16="http://schemas.microsoft.com/office/drawing/2014/main" id="{2000BCC4-E0F8-9402-6C1F-180B753EF056}"/>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38C3D5CB-EDE5-4021-804E-CFCF2F7E046A}"/>
              </a:ext>
            </a:extLst>
          </p:cNvPr>
          <p:cNvGraphicFramePr>
            <a:graphicFrameLocks noGrp="1"/>
          </p:cNvGraphicFramePr>
          <p:nvPr>
            <p:ph idx="1"/>
            <p:extLst>
              <p:ext uri="{D42A27DB-BD31-4B8C-83A1-F6EECF244321}">
                <p14:modId xmlns:p14="http://schemas.microsoft.com/office/powerpoint/2010/main" val="1248297870"/>
              </p:ext>
            </p:extLst>
          </p:nvPr>
        </p:nvGraphicFramePr>
        <p:xfrm>
          <a:off x="0" y="1002890"/>
          <a:ext cx="9075174" cy="5039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ayt Numarası Yer Tutucusu 9">
            <a:extLst>
              <a:ext uri="{FF2B5EF4-FFF2-40B4-BE49-F238E27FC236}">
                <a16:creationId xmlns:a16="http://schemas.microsoft.com/office/drawing/2014/main" id="{DD418E9D-F69B-174B-9E7D-38E29C7CFDC0}"/>
              </a:ext>
            </a:extLst>
          </p:cNvPr>
          <p:cNvSpPr>
            <a:spLocks noGrp="1"/>
          </p:cNvSpPr>
          <p:nvPr>
            <p:ph type="sldNum" sz="quarter" idx="12"/>
          </p:nvPr>
        </p:nvSpPr>
        <p:spPr/>
        <p:txBody>
          <a:bodyPr/>
          <a:lstStyle/>
          <a:p>
            <a:fld id="{0B011EFC-FBA2-42B8-B5D9-11E64518A8E7}" type="slidenum">
              <a:rPr lang="tr-TR" smtClean="0"/>
              <a:t>34</a:t>
            </a:fld>
            <a:endParaRPr lang="tr-TR"/>
          </a:p>
        </p:txBody>
      </p:sp>
      <p:sp>
        <p:nvSpPr>
          <p:cNvPr id="4" name="Rectangle 1">
            <a:extLst>
              <a:ext uri="{FF2B5EF4-FFF2-40B4-BE49-F238E27FC236}">
                <a16:creationId xmlns:a16="http://schemas.microsoft.com/office/drawing/2014/main" id="{C939B5FE-885E-1639-7CB8-D59CE16DED38}"/>
              </a:ext>
            </a:extLst>
          </p:cNvPr>
          <p:cNvSpPr/>
          <p:nvPr/>
        </p:nvSpPr>
        <p:spPr>
          <a:xfrm>
            <a:off x="0" y="-1"/>
            <a:ext cx="9144000" cy="717755"/>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a:ln>
                  <a:noFill/>
                </a:ln>
                <a:solidFill>
                  <a:prstClr val="white"/>
                </a:solidFill>
                <a:effectLst/>
                <a:uLnTx/>
                <a:uFillTx/>
                <a:latin typeface="Aptos" panose="02110004020202020204"/>
                <a:ea typeface="+mn-ea"/>
                <a:cs typeface="+mn-cs"/>
              </a:rPr>
              <a:t>Optimizasyon Motoru İçerde Ne Yapıyor ?</a:t>
            </a:r>
            <a:endParaRPr kumimoji="0" sz="3600" b="1"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6940CD11-208B-F02B-83FF-27A51A9A950E}"/>
              </a:ext>
            </a:extLst>
          </p:cNvPr>
          <p:cNvPicPr>
            <a:picLocks noChangeAspect="1"/>
          </p:cNvPicPr>
          <p:nvPr/>
        </p:nvPicPr>
        <p:blipFill>
          <a:blip r:embed="rId7"/>
          <a:stretch>
            <a:fillRect/>
          </a:stretch>
        </p:blipFill>
        <p:spPr>
          <a:xfrm>
            <a:off x="8049014" y="5718769"/>
            <a:ext cx="1026160" cy="1026160"/>
          </a:xfrm>
          <a:prstGeom prst="rect">
            <a:avLst/>
          </a:prstGeom>
        </p:spPr>
      </p:pic>
      <p:sp>
        <p:nvSpPr>
          <p:cNvPr id="6" name="Rectangle 1">
            <a:extLst>
              <a:ext uri="{FF2B5EF4-FFF2-40B4-BE49-F238E27FC236}">
                <a16:creationId xmlns:a16="http://schemas.microsoft.com/office/drawing/2014/main" id="{E317F5AB-B7DC-31B7-E2A8-C15C07784ADA}"/>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B4207833-795D-2291-3700-B840D7310DA0}"/>
              </a:ext>
            </a:extLst>
          </p:cNvPr>
          <p:cNvGraphicFramePr>
            <a:graphicFrameLocks noGrp="1"/>
          </p:cNvGraphicFramePr>
          <p:nvPr>
            <p:ph idx="1"/>
          </p:nvPr>
        </p:nvGraphicFramePr>
        <p:xfrm>
          <a:off x="457200" y="1966277"/>
          <a:ext cx="8229600" cy="3687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ayt Numarası Yer Tutucusu 9">
            <a:extLst>
              <a:ext uri="{FF2B5EF4-FFF2-40B4-BE49-F238E27FC236}">
                <a16:creationId xmlns:a16="http://schemas.microsoft.com/office/drawing/2014/main" id="{E6983D90-1615-7612-4B71-22357AD98A2F}"/>
              </a:ext>
            </a:extLst>
          </p:cNvPr>
          <p:cNvSpPr>
            <a:spLocks noGrp="1"/>
          </p:cNvSpPr>
          <p:nvPr>
            <p:ph type="sldNum" sz="quarter" idx="12"/>
          </p:nvPr>
        </p:nvSpPr>
        <p:spPr/>
        <p:txBody>
          <a:bodyPr/>
          <a:lstStyle/>
          <a:p>
            <a:fld id="{0B011EFC-FBA2-42B8-B5D9-11E64518A8E7}" type="slidenum">
              <a:rPr lang="tr-TR" smtClean="0"/>
              <a:t>35</a:t>
            </a:fld>
            <a:endParaRPr lang="tr-TR"/>
          </a:p>
        </p:txBody>
      </p:sp>
      <p:sp>
        <p:nvSpPr>
          <p:cNvPr id="4" name="Rectangle 1">
            <a:extLst>
              <a:ext uri="{FF2B5EF4-FFF2-40B4-BE49-F238E27FC236}">
                <a16:creationId xmlns:a16="http://schemas.microsoft.com/office/drawing/2014/main" id="{BE9BA52E-7F15-15D4-C1EA-E9AEFEF16E65}"/>
              </a:ext>
            </a:extLst>
          </p:cNvPr>
          <p:cNvSpPr/>
          <p:nvPr/>
        </p:nvSpPr>
        <p:spPr>
          <a:xfrm>
            <a:off x="0" y="-1"/>
            <a:ext cx="9144000" cy="1026159"/>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a:ln>
                  <a:noFill/>
                </a:ln>
                <a:solidFill>
                  <a:prstClr val="white"/>
                </a:solidFill>
                <a:effectLst/>
                <a:uLnTx/>
                <a:uFillTx/>
                <a:latin typeface="Aptos" panose="02110004020202020204"/>
                <a:ea typeface="+mn-ea"/>
                <a:cs typeface="+mn-cs"/>
              </a:rPr>
              <a:t>Operatör Dostu Yazılım Akışı</a:t>
            </a:r>
            <a:endParaRPr kumimoji="0" sz="3600" b="1"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5212323F-A4A0-ADF1-6268-D91536A96ADB}"/>
              </a:ext>
            </a:extLst>
          </p:cNvPr>
          <p:cNvPicPr>
            <a:picLocks noChangeAspect="1"/>
          </p:cNvPicPr>
          <p:nvPr/>
        </p:nvPicPr>
        <p:blipFill>
          <a:blip r:embed="rId7"/>
          <a:stretch>
            <a:fillRect/>
          </a:stretch>
        </p:blipFill>
        <p:spPr>
          <a:xfrm>
            <a:off x="8049014" y="5686017"/>
            <a:ext cx="1026160" cy="1026160"/>
          </a:xfrm>
          <a:prstGeom prst="rect">
            <a:avLst/>
          </a:prstGeom>
        </p:spPr>
      </p:pic>
      <p:sp>
        <p:nvSpPr>
          <p:cNvPr id="6" name="Rectangle 1">
            <a:extLst>
              <a:ext uri="{FF2B5EF4-FFF2-40B4-BE49-F238E27FC236}">
                <a16:creationId xmlns:a16="http://schemas.microsoft.com/office/drawing/2014/main" id="{7A1B87EE-A306-EF78-C67F-B13905CC68A9}"/>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1F23ED1C-92A6-F7B3-89A7-3B54208608C6}"/>
              </a:ext>
            </a:extLst>
          </p:cNvPr>
          <p:cNvGraphicFramePr>
            <a:graphicFrameLocks noGrp="1"/>
          </p:cNvGraphicFramePr>
          <p:nvPr>
            <p:ph idx="1"/>
            <p:extLst>
              <p:ext uri="{D42A27DB-BD31-4B8C-83A1-F6EECF244321}">
                <p14:modId xmlns:p14="http://schemas.microsoft.com/office/powerpoint/2010/main" val="2303023441"/>
              </p:ext>
            </p:extLst>
          </p:nvPr>
        </p:nvGraphicFramePr>
        <p:xfrm>
          <a:off x="904261" y="1253331"/>
          <a:ext cx="733547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ayt Numarası Yer Tutucusu 9">
            <a:extLst>
              <a:ext uri="{FF2B5EF4-FFF2-40B4-BE49-F238E27FC236}">
                <a16:creationId xmlns:a16="http://schemas.microsoft.com/office/drawing/2014/main" id="{E70E9FCC-9EB4-4697-AAC3-E492374A59A6}"/>
              </a:ext>
            </a:extLst>
          </p:cNvPr>
          <p:cNvSpPr>
            <a:spLocks noGrp="1"/>
          </p:cNvSpPr>
          <p:nvPr>
            <p:ph type="sldNum" sz="quarter" idx="12"/>
          </p:nvPr>
        </p:nvSpPr>
        <p:spPr/>
        <p:txBody>
          <a:bodyPr/>
          <a:lstStyle/>
          <a:p>
            <a:fld id="{0B011EFC-FBA2-42B8-B5D9-11E64518A8E7}" type="slidenum">
              <a:rPr lang="tr-TR" smtClean="0"/>
              <a:t>36</a:t>
            </a:fld>
            <a:endParaRPr lang="tr-TR"/>
          </a:p>
        </p:txBody>
      </p:sp>
      <p:sp>
        <p:nvSpPr>
          <p:cNvPr id="4" name="Rectangle 1">
            <a:extLst>
              <a:ext uri="{FF2B5EF4-FFF2-40B4-BE49-F238E27FC236}">
                <a16:creationId xmlns:a16="http://schemas.microsoft.com/office/drawing/2014/main" id="{0A501958-5E40-82E9-B1BB-65B879BCFF74}"/>
              </a:ext>
            </a:extLst>
          </p:cNvPr>
          <p:cNvSpPr/>
          <p:nvPr/>
        </p:nvSpPr>
        <p:spPr>
          <a:xfrm>
            <a:off x="0" y="-1"/>
            <a:ext cx="9144000" cy="816077"/>
          </a:xfrm>
          <a:prstGeom prst="rect">
            <a:avLst/>
          </a:prstGeom>
          <a:solidFill>
            <a:srgbClr val="BE1919"/>
          </a:solidFill>
          <a:ln w="12700" cap="flat" cmpd="sng" algn="ctr">
            <a:noFill/>
            <a:prstDash val="solid"/>
            <a:miter lim="800000"/>
          </a:ln>
          <a:effectLst/>
        </p:spPr>
        <p:txBody>
          <a:bodyPr rtlCol="0" anchor="ctr"/>
          <a:lstStyle/>
          <a:p>
            <a:pPr lvl="0" algn="ctr" defTabSz="457200">
              <a:defRPr/>
            </a:pPr>
            <a:r>
              <a:rPr lang="tr-TR" sz="3200" b="1">
                <a:solidFill>
                  <a:schemeClr val="bg1"/>
                </a:solidFill>
              </a:rPr>
              <a:t>Modelin Çıktısı:   Şarj Reçetesi</a:t>
            </a:r>
            <a:endParaRPr kumimoji="0" sz="3200" b="1" i="0" u="none" strike="noStrike" kern="0" cap="none" spc="0" normalizeH="0" noProof="0">
              <a:ln>
                <a:noFill/>
              </a:ln>
              <a:solidFill>
                <a:schemeClr val="bg1"/>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C662AB48-312D-EEAD-0ADB-A5B987D7835C}"/>
              </a:ext>
            </a:extLst>
          </p:cNvPr>
          <p:cNvPicPr>
            <a:picLocks noChangeAspect="1"/>
          </p:cNvPicPr>
          <p:nvPr/>
        </p:nvPicPr>
        <p:blipFill>
          <a:blip r:embed="rId7"/>
          <a:stretch>
            <a:fillRect/>
          </a:stretch>
        </p:blipFill>
        <p:spPr>
          <a:xfrm>
            <a:off x="8049014" y="5466080"/>
            <a:ext cx="1026160" cy="1026160"/>
          </a:xfrm>
          <a:prstGeom prst="rect">
            <a:avLst/>
          </a:prstGeom>
        </p:spPr>
      </p:pic>
      <p:sp>
        <p:nvSpPr>
          <p:cNvPr id="6" name="Rectangle 1">
            <a:extLst>
              <a:ext uri="{FF2B5EF4-FFF2-40B4-BE49-F238E27FC236}">
                <a16:creationId xmlns:a16="http://schemas.microsoft.com/office/drawing/2014/main" id="{956887AA-CDB4-6D7A-D3AB-1A26E4E5DE5D}"/>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EF52C7A2-344C-1A1D-D4C0-E91D34592EE4}"/>
              </a:ext>
            </a:extLst>
          </p:cNvPr>
          <p:cNvGraphicFramePr>
            <a:graphicFrameLocks noGrp="1"/>
          </p:cNvGraphicFramePr>
          <p:nvPr>
            <p:ph idx="1"/>
            <p:extLst>
              <p:ext uri="{D42A27DB-BD31-4B8C-83A1-F6EECF244321}">
                <p14:modId xmlns:p14="http://schemas.microsoft.com/office/powerpoint/2010/main" val="3524921842"/>
              </p:ext>
            </p:extLst>
          </p:nvPr>
        </p:nvGraphicFramePr>
        <p:xfrm>
          <a:off x="675394" y="125333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ayt Numarası Yer Tutucusu 9">
            <a:extLst>
              <a:ext uri="{FF2B5EF4-FFF2-40B4-BE49-F238E27FC236}">
                <a16:creationId xmlns:a16="http://schemas.microsoft.com/office/drawing/2014/main" id="{39C731FF-C473-5FBF-CE4A-D0CDA99B965B}"/>
              </a:ext>
            </a:extLst>
          </p:cNvPr>
          <p:cNvSpPr>
            <a:spLocks noGrp="1"/>
          </p:cNvSpPr>
          <p:nvPr>
            <p:ph type="sldNum" sz="quarter" idx="12"/>
          </p:nvPr>
        </p:nvSpPr>
        <p:spPr/>
        <p:txBody>
          <a:bodyPr/>
          <a:lstStyle/>
          <a:p>
            <a:fld id="{0B011EFC-FBA2-42B8-B5D9-11E64518A8E7}" type="slidenum">
              <a:rPr lang="tr-TR" smtClean="0"/>
              <a:t>37</a:t>
            </a:fld>
            <a:endParaRPr lang="tr-TR"/>
          </a:p>
        </p:txBody>
      </p:sp>
      <p:sp>
        <p:nvSpPr>
          <p:cNvPr id="4" name="Rectangle 1">
            <a:extLst>
              <a:ext uri="{FF2B5EF4-FFF2-40B4-BE49-F238E27FC236}">
                <a16:creationId xmlns:a16="http://schemas.microsoft.com/office/drawing/2014/main" id="{9A99E2D0-4F23-1193-DD42-655F86724486}"/>
              </a:ext>
            </a:extLst>
          </p:cNvPr>
          <p:cNvSpPr/>
          <p:nvPr/>
        </p:nvSpPr>
        <p:spPr>
          <a:xfrm>
            <a:off x="0" y="0"/>
            <a:ext cx="9144000" cy="894736"/>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a:ln>
                  <a:noFill/>
                </a:ln>
                <a:solidFill>
                  <a:prstClr val="white"/>
                </a:solidFill>
                <a:effectLst/>
                <a:uLnTx/>
                <a:uFillTx/>
                <a:latin typeface="Aptos" panose="02110004020202020204"/>
                <a:ea typeface="+mn-ea"/>
                <a:cs typeface="+mn-cs"/>
              </a:rPr>
              <a:t>Sahaya Entegrasyon</a:t>
            </a:r>
            <a:endParaRPr kumimoji="0" sz="3600" b="1"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4C8CF1FC-A1C4-845A-DEFA-9D55AB93C56C}"/>
              </a:ext>
            </a:extLst>
          </p:cNvPr>
          <p:cNvPicPr>
            <a:picLocks noChangeAspect="1"/>
          </p:cNvPicPr>
          <p:nvPr/>
        </p:nvPicPr>
        <p:blipFill>
          <a:blip r:embed="rId7"/>
          <a:stretch>
            <a:fillRect/>
          </a:stretch>
        </p:blipFill>
        <p:spPr>
          <a:xfrm>
            <a:off x="8049014" y="5600782"/>
            <a:ext cx="1026160" cy="1026160"/>
          </a:xfrm>
          <a:prstGeom prst="rect">
            <a:avLst/>
          </a:prstGeom>
        </p:spPr>
      </p:pic>
      <p:sp>
        <p:nvSpPr>
          <p:cNvPr id="6" name="Rectangle 1">
            <a:extLst>
              <a:ext uri="{FF2B5EF4-FFF2-40B4-BE49-F238E27FC236}">
                <a16:creationId xmlns:a16="http://schemas.microsoft.com/office/drawing/2014/main" id="{CE8C9A34-F6F8-4E32-2F13-00E6E152A85C}"/>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A74510AF-AE26-E106-A247-F1D236C780CB}"/>
              </a:ext>
            </a:extLst>
          </p:cNvPr>
          <p:cNvGraphicFramePr>
            <a:graphicFrameLocks noGrp="1"/>
          </p:cNvGraphicFramePr>
          <p:nvPr>
            <p:ph idx="1"/>
            <p:extLst>
              <p:ext uri="{D42A27DB-BD31-4B8C-83A1-F6EECF244321}">
                <p14:modId xmlns:p14="http://schemas.microsoft.com/office/powerpoint/2010/main" val="772245834"/>
              </p:ext>
            </p:extLst>
          </p:nvPr>
        </p:nvGraphicFramePr>
        <p:xfrm>
          <a:off x="675394" y="1167600"/>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ayt Numarası Yer Tutucusu 9">
            <a:extLst>
              <a:ext uri="{FF2B5EF4-FFF2-40B4-BE49-F238E27FC236}">
                <a16:creationId xmlns:a16="http://schemas.microsoft.com/office/drawing/2014/main" id="{16D674C2-EA4C-7B5E-48DC-CDD233E674E0}"/>
              </a:ext>
            </a:extLst>
          </p:cNvPr>
          <p:cNvSpPr>
            <a:spLocks noGrp="1"/>
          </p:cNvSpPr>
          <p:nvPr>
            <p:ph type="sldNum" sz="quarter" idx="12"/>
          </p:nvPr>
        </p:nvSpPr>
        <p:spPr/>
        <p:txBody>
          <a:bodyPr/>
          <a:lstStyle/>
          <a:p>
            <a:fld id="{0B011EFC-FBA2-42B8-B5D9-11E64518A8E7}" type="slidenum">
              <a:rPr lang="tr-TR" smtClean="0"/>
              <a:t>38</a:t>
            </a:fld>
            <a:endParaRPr lang="tr-TR"/>
          </a:p>
        </p:txBody>
      </p:sp>
      <p:sp>
        <p:nvSpPr>
          <p:cNvPr id="4" name="Rectangle 1">
            <a:extLst>
              <a:ext uri="{FF2B5EF4-FFF2-40B4-BE49-F238E27FC236}">
                <a16:creationId xmlns:a16="http://schemas.microsoft.com/office/drawing/2014/main" id="{D30AEABE-3BC2-3E7D-7316-B324A6C2E8C1}"/>
              </a:ext>
            </a:extLst>
          </p:cNvPr>
          <p:cNvSpPr/>
          <p:nvPr/>
        </p:nvSpPr>
        <p:spPr>
          <a:xfrm>
            <a:off x="0" y="-1"/>
            <a:ext cx="9144000" cy="934065"/>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3600" b="1" i="0" u="none" strike="noStrike" kern="0" cap="none" spc="0" normalizeH="0" baseline="0" noProof="0">
                <a:ln>
                  <a:noFill/>
                </a:ln>
                <a:solidFill>
                  <a:prstClr val="white"/>
                </a:solidFill>
                <a:effectLst/>
                <a:uLnTx/>
                <a:uFillTx/>
                <a:latin typeface="Aptos" panose="02110004020202020204"/>
                <a:ea typeface="+mn-ea"/>
                <a:cs typeface="+mn-cs"/>
              </a:rPr>
              <a:t>Sonuç</a:t>
            </a:r>
            <a:endParaRPr kumimoji="0" sz="3600" b="1"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4CB14063-BCAC-3FCE-7756-31AC42E1AF10}"/>
              </a:ext>
            </a:extLst>
          </p:cNvPr>
          <p:cNvPicPr>
            <a:picLocks noChangeAspect="1"/>
          </p:cNvPicPr>
          <p:nvPr/>
        </p:nvPicPr>
        <p:blipFill>
          <a:blip r:embed="rId7"/>
          <a:stretch>
            <a:fillRect/>
          </a:stretch>
        </p:blipFill>
        <p:spPr>
          <a:xfrm>
            <a:off x="8049014" y="5600782"/>
            <a:ext cx="1026160" cy="1026160"/>
          </a:xfrm>
          <a:prstGeom prst="rect">
            <a:avLst/>
          </a:prstGeom>
        </p:spPr>
      </p:pic>
      <p:sp>
        <p:nvSpPr>
          <p:cNvPr id="6" name="Rectangle 1">
            <a:extLst>
              <a:ext uri="{FF2B5EF4-FFF2-40B4-BE49-F238E27FC236}">
                <a16:creationId xmlns:a16="http://schemas.microsoft.com/office/drawing/2014/main" id="{21FCAE8E-9DA2-BCB2-52DA-628F7DC7B5BB}"/>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40F76FFD-7000-72F6-2AFA-C8CF61ACF4FB}"/>
              </a:ext>
            </a:extLst>
          </p:cNvPr>
          <p:cNvGraphicFramePr>
            <a:graphicFrameLocks noGrp="1"/>
          </p:cNvGraphicFramePr>
          <p:nvPr>
            <p:ph idx="1"/>
            <p:extLst>
              <p:ext uri="{D42A27DB-BD31-4B8C-83A1-F6EECF244321}">
                <p14:modId xmlns:p14="http://schemas.microsoft.com/office/powerpoint/2010/main" val="268594832"/>
              </p:ext>
            </p:extLst>
          </p:nvPr>
        </p:nvGraphicFramePr>
        <p:xfrm>
          <a:off x="628650" y="136743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ayt Numarası Yer Tutucusu 9">
            <a:extLst>
              <a:ext uri="{FF2B5EF4-FFF2-40B4-BE49-F238E27FC236}">
                <a16:creationId xmlns:a16="http://schemas.microsoft.com/office/drawing/2014/main" id="{CDB71C34-8ED2-53CD-6CD2-9C4FBCD36F4B}"/>
              </a:ext>
            </a:extLst>
          </p:cNvPr>
          <p:cNvSpPr>
            <a:spLocks noGrp="1"/>
          </p:cNvSpPr>
          <p:nvPr>
            <p:ph type="sldNum" sz="quarter" idx="12"/>
          </p:nvPr>
        </p:nvSpPr>
        <p:spPr/>
        <p:txBody>
          <a:bodyPr/>
          <a:lstStyle/>
          <a:p>
            <a:fld id="{0B011EFC-FBA2-42B8-B5D9-11E64518A8E7}" type="slidenum">
              <a:rPr lang="tr-TR" smtClean="0"/>
              <a:t>39</a:t>
            </a:fld>
            <a:endParaRPr lang="tr-TR"/>
          </a:p>
        </p:txBody>
      </p:sp>
      <p:sp>
        <p:nvSpPr>
          <p:cNvPr id="4" name="Rectangle 1">
            <a:extLst>
              <a:ext uri="{FF2B5EF4-FFF2-40B4-BE49-F238E27FC236}">
                <a16:creationId xmlns:a16="http://schemas.microsoft.com/office/drawing/2014/main" id="{6AE20808-C0EF-74EE-02B8-40E40E3EA297}"/>
              </a:ext>
            </a:extLst>
          </p:cNvPr>
          <p:cNvSpPr/>
          <p:nvPr/>
        </p:nvSpPr>
        <p:spPr>
          <a:xfrm>
            <a:off x="0" y="-1"/>
            <a:ext cx="9144000" cy="934065"/>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4000" b="1" i="0" u="none" strike="noStrike" kern="0" cap="none" spc="0" normalizeH="0" baseline="0" noProof="0">
                <a:ln>
                  <a:noFill/>
                </a:ln>
                <a:solidFill>
                  <a:prstClr val="white"/>
                </a:solidFill>
                <a:effectLst/>
                <a:uLnTx/>
                <a:uFillTx/>
                <a:latin typeface="Aptos" panose="02110004020202020204"/>
                <a:ea typeface="+mn-ea"/>
                <a:cs typeface="+mn-cs"/>
              </a:rPr>
              <a:t>Sağlanan Kazanımlar</a:t>
            </a:r>
            <a:endParaRPr kumimoji="0" sz="4000" b="1"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5da68eb8-7223-4850-bea2-612a6d0494c9.png">
            <a:extLst>
              <a:ext uri="{FF2B5EF4-FFF2-40B4-BE49-F238E27FC236}">
                <a16:creationId xmlns:a16="http://schemas.microsoft.com/office/drawing/2014/main" id="{B39D77D1-DCF1-02BB-785F-5C784FA91389}"/>
              </a:ext>
            </a:extLst>
          </p:cNvPr>
          <p:cNvPicPr>
            <a:picLocks noChangeAspect="1"/>
          </p:cNvPicPr>
          <p:nvPr/>
        </p:nvPicPr>
        <p:blipFill>
          <a:blip r:embed="rId7"/>
          <a:stretch>
            <a:fillRect/>
          </a:stretch>
        </p:blipFill>
        <p:spPr>
          <a:xfrm>
            <a:off x="8002270" y="5718769"/>
            <a:ext cx="1026160" cy="1026160"/>
          </a:xfrm>
          <a:prstGeom prst="rect">
            <a:avLst/>
          </a:prstGeom>
        </p:spPr>
      </p:pic>
      <p:sp>
        <p:nvSpPr>
          <p:cNvPr id="6" name="Rectangle 1">
            <a:extLst>
              <a:ext uri="{FF2B5EF4-FFF2-40B4-BE49-F238E27FC236}">
                <a16:creationId xmlns:a16="http://schemas.microsoft.com/office/drawing/2014/main" id="{73F8F529-536E-DD6F-FB5E-19C66D3192E0}"/>
              </a:ext>
            </a:extLst>
          </p:cNvPr>
          <p:cNvSpPr/>
          <p:nvPr/>
        </p:nvSpPr>
        <p:spPr>
          <a:xfrm>
            <a:off x="0" y="6626942"/>
            <a:ext cx="9144000" cy="235974"/>
          </a:xfrm>
          <a:prstGeom prst="rect">
            <a:avLst/>
          </a:prstGeom>
          <a:solidFill>
            <a:srgbClr val="BE1919"/>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B999E0-86ED-2E95-4CA8-95A7B5A732A5}"/>
              </a:ext>
            </a:extLst>
          </p:cNvPr>
          <p:cNvSpPr/>
          <p:nvPr/>
        </p:nvSpPr>
        <p:spPr>
          <a:xfrm>
            <a:off x="0" y="-1"/>
            <a:ext cx="9144000" cy="816077"/>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a:ln>
                  <a:noFill/>
                </a:ln>
                <a:solidFill>
                  <a:prstClr val="white"/>
                </a:solidFill>
                <a:effectLst/>
                <a:uLnTx/>
                <a:uFillTx/>
                <a:latin typeface="Calibri"/>
                <a:ea typeface="+mn-ea"/>
                <a:cs typeface="+mn-cs"/>
              </a:rPr>
              <a:t>Gerçek Hayattan Bir Uygulama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B2F20BC0-A2A2-16E5-AC9A-86C185AC0BE6}"/>
              </a:ext>
            </a:extLst>
          </p:cNvPr>
          <p:cNvPicPr>
            <a:picLocks noChangeAspect="1"/>
          </p:cNvPicPr>
          <p:nvPr/>
        </p:nvPicPr>
        <p:blipFill>
          <a:blip r:embed="rId2"/>
          <a:stretch>
            <a:fillRect/>
          </a:stretch>
        </p:blipFill>
        <p:spPr>
          <a:xfrm>
            <a:off x="8049014" y="5525153"/>
            <a:ext cx="1026160" cy="1026160"/>
          </a:xfrm>
          <a:prstGeom prst="rect">
            <a:avLst/>
          </a:prstGeom>
        </p:spPr>
      </p:pic>
      <p:pic>
        <p:nvPicPr>
          <p:cNvPr id="5" name="Resim 4" descr="ateş, yangın, ısı, duman, tütsü, alev içeren bir resim&#10;&#10;Yapay zeka tarafından oluşturulmuş içerik yanlış olabilir.">
            <a:extLst>
              <a:ext uri="{FF2B5EF4-FFF2-40B4-BE49-F238E27FC236}">
                <a16:creationId xmlns:a16="http://schemas.microsoft.com/office/drawing/2014/main" id="{8882CD24-6E80-CC41-6D81-17E545F420C6}"/>
              </a:ext>
            </a:extLst>
          </p:cNvPr>
          <p:cNvPicPr>
            <a:picLocks noChangeAspect="1"/>
          </p:cNvPicPr>
          <p:nvPr/>
        </p:nvPicPr>
        <p:blipFill>
          <a:blip r:embed="rId3"/>
          <a:stretch>
            <a:fillRect/>
          </a:stretch>
        </p:blipFill>
        <p:spPr>
          <a:xfrm>
            <a:off x="5191432" y="1789471"/>
            <a:ext cx="3699340" cy="3529782"/>
          </a:xfrm>
          <a:prstGeom prst="rect">
            <a:avLst/>
          </a:prstGeom>
        </p:spPr>
      </p:pic>
      <p:sp>
        <p:nvSpPr>
          <p:cNvPr id="6" name="Slayt Numarası Yer Tutucusu 5">
            <a:extLst>
              <a:ext uri="{FF2B5EF4-FFF2-40B4-BE49-F238E27FC236}">
                <a16:creationId xmlns:a16="http://schemas.microsoft.com/office/drawing/2014/main" id="{681325E8-3BBC-7569-E4A6-27809EE4C930}"/>
              </a:ext>
            </a:extLst>
          </p:cNvPr>
          <p:cNvSpPr>
            <a:spLocks noGrp="1"/>
          </p:cNvSpPr>
          <p:nvPr>
            <p:ph type="sldNum" sz="quarter" idx="12"/>
          </p:nvPr>
        </p:nvSpPr>
        <p:spPr/>
        <p:txBody>
          <a:bodyPr/>
          <a:lstStyle/>
          <a:p>
            <a:fld id="{C1FF6DA9-008F-8B48-92A6-B652298478BF}" type="slidenum">
              <a:rPr lang="en-US" smtClean="0"/>
              <a:t>40</a:t>
            </a:fld>
            <a:endParaRPr lang="en-US"/>
          </a:p>
        </p:txBody>
      </p:sp>
      <p:sp>
        <p:nvSpPr>
          <p:cNvPr id="8" name="Rectangle 1">
            <a:extLst>
              <a:ext uri="{FF2B5EF4-FFF2-40B4-BE49-F238E27FC236}">
                <a16:creationId xmlns:a16="http://schemas.microsoft.com/office/drawing/2014/main" id="{A76005B3-41EE-FC71-3B06-A73026816862}"/>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0" name="Metin kutusu 6">
            <a:extLst>
              <a:ext uri="{FF2B5EF4-FFF2-40B4-BE49-F238E27FC236}">
                <a16:creationId xmlns:a16="http://schemas.microsoft.com/office/drawing/2014/main" id="{664A3298-FAE1-D114-D427-0489D74D5010}"/>
              </a:ext>
            </a:extLst>
          </p:cNvPr>
          <p:cNvGraphicFramePr/>
          <p:nvPr>
            <p:extLst>
              <p:ext uri="{D42A27DB-BD31-4B8C-83A1-F6EECF244321}">
                <p14:modId xmlns:p14="http://schemas.microsoft.com/office/powerpoint/2010/main" val="1192034374"/>
              </p:ext>
            </p:extLst>
          </p:nvPr>
        </p:nvGraphicFramePr>
        <p:xfrm>
          <a:off x="78658" y="1387299"/>
          <a:ext cx="5031817" cy="43940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40076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469FD16-8751-0C7D-11E4-CF6128C1C4FB}"/>
              </a:ext>
            </a:extLst>
          </p:cNvPr>
          <p:cNvSpPr>
            <a:spLocks noGrp="1"/>
          </p:cNvSpPr>
          <p:nvPr>
            <p:ph type="sldNum" sz="quarter" idx="12"/>
          </p:nvPr>
        </p:nvSpPr>
        <p:spPr/>
        <p:txBody>
          <a:bodyPr/>
          <a:lstStyle/>
          <a:p>
            <a:pPr algn="l"/>
            <a:fld id="{C1FF6DA9-008F-8B48-92A6-B652298478BF}" type="slidenum">
              <a:rPr lang="en-US" smtClean="0"/>
              <a:pPr algn="l"/>
              <a:t>41</a:t>
            </a:fld>
            <a:endParaRPr lang="en-US" b="1"/>
          </a:p>
        </p:txBody>
      </p:sp>
      <p:pic>
        <p:nvPicPr>
          <p:cNvPr id="4" name="Picture 4" descr="5da68eb8-7223-4850-bea2-612a6d0494c9.png">
            <a:extLst>
              <a:ext uri="{FF2B5EF4-FFF2-40B4-BE49-F238E27FC236}">
                <a16:creationId xmlns:a16="http://schemas.microsoft.com/office/drawing/2014/main" id="{F7D0D77C-7A15-23A1-26EC-00C15D6A4BAB}"/>
              </a:ext>
            </a:extLst>
          </p:cNvPr>
          <p:cNvPicPr>
            <a:picLocks noChangeAspect="1"/>
          </p:cNvPicPr>
          <p:nvPr/>
        </p:nvPicPr>
        <p:blipFill>
          <a:blip r:embed="rId2"/>
          <a:stretch>
            <a:fillRect/>
          </a:stretch>
        </p:blipFill>
        <p:spPr>
          <a:xfrm>
            <a:off x="7990020" y="5510749"/>
            <a:ext cx="1026160" cy="1026160"/>
          </a:xfrm>
          <a:prstGeom prst="rect">
            <a:avLst/>
          </a:prstGeom>
        </p:spPr>
      </p:pic>
      <p:sp>
        <p:nvSpPr>
          <p:cNvPr id="5" name="Rectangle 1">
            <a:extLst>
              <a:ext uri="{FF2B5EF4-FFF2-40B4-BE49-F238E27FC236}">
                <a16:creationId xmlns:a16="http://schemas.microsoft.com/office/drawing/2014/main" id="{3BC79635-D78E-D119-9D86-8134D2F4FD36}"/>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1">
            <a:extLst>
              <a:ext uri="{FF2B5EF4-FFF2-40B4-BE49-F238E27FC236}">
                <a16:creationId xmlns:a16="http://schemas.microsoft.com/office/drawing/2014/main" id="{87EB8970-61A8-B383-89DE-28B66392DA8A}"/>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Metin kutusu 2">
            <a:extLst>
              <a:ext uri="{FF2B5EF4-FFF2-40B4-BE49-F238E27FC236}">
                <a16:creationId xmlns:a16="http://schemas.microsoft.com/office/drawing/2014/main" id="{57725510-9CBC-F70D-307F-669E8C66FB85}"/>
              </a:ext>
            </a:extLst>
          </p:cNvPr>
          <p:cNvGraphicFramePr/>
          <p:nvPr>
            <p:extLst>
              <p:ext uri="{D42A27DB-BD31-4B8C-83A1-F6EECF244321}">
                <p14:modId xmlns:p14="http://schemas.microsoft.com/office/powerpoint/2010/main" val="288042519"/>
              </p:ext>
            </p:extLst>
          </p:nvPr>
        </p:nvGraphicFramePr>
        <p:xfrm>
          <a:off x="106353" y="1120877"/>
          <a:ext cx="8909827" cy="424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2301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C0198-9F01-7473-6CC4-DC69E32D17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75044E-11A9-8109-FEC1-F345861B97B2}"/>
              </a:ext>
            </a:extLst>
          </p:cNvPr>
          <p:cNvSpPr/>
          <p:nvPr/>
        </p:nvSpPr>
        <p:spPr>
          <a:xfrm>
            <a:off x="0" y="0"/>
            <a:ext cx="9144000" cy="365760"/>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4" descr="5da68eb8-7223-4850-bea2-612a6d0494c9.png">
            <a:extLst>
              <a:ext uri="{FF2B5EF4-FFF2-40B4-BE49-F238E27FC236}">
                <a16:creationId xmlns:a16="http://schemas.microsoft.com/office/drawing/2014/main" id="{AFB5EB0C-B692-11AD-66E2-3C1D3B9CD035}"/>
              </a:ext>
            </a:extLst>
          </p:cNvPr>
          <p:cNvPicPr>
            <a:picLocks noChangeAspect="1"/>
          </p:cNvPicPr>
          <p:nvPr/>
        </p:nvPicPr>
        <p:blipFill>
          <a:blip r:embed="rId2"/>
          <a:stretch>
            <a:fillRect/>
          </a:stretch>
        </p:blipFill>
        <p:spPr>
          <a:xfrm>
            <a:off x="8049014" y="5466080"/>
            <a:ext cx="1026160" cy="1026160"/>
          </a:xfrm>
          <a:prstGeom prst="rect">
            <a:avLst/>
          </a:prstGeom>
        </p:spPr>
      </p:pic>
      <p:sp>
        <p:nvSpPr>
          <p:cNvPr id="6" name="Metin kutusu 5">
            <a:extLst>
              <a:ext uri="{FF2B5EF4-FFF2-40B4-BE49-F238E27FC236}">
                <a16:creationId xmlns:a16="http://schemas.microsoft.com/office/drawing/2014/main" id="{6F62BF7D-6612-0EDD-0F19-375E1DDBF707}"/>
              </a:ext>
            </a:extLst>
          </p:cNvPr>
          <p:cNvSpPr txBox="1"/>
          <p:nvPr/>
        </p:nvSpPr>
        <p:spPr>
          <a:xfrm>
            <a:off x="147484" y="526682"/>
            <a:ext cx="8770374" cy="3693319"/>
          </a:xfrm>
          <a:prstGeom prst="rect">
            <a:avLst/>
          </a:prstGeom>
          <a:noFill/>
        </p:spPr>
        <p:txBody>
          <a:bodyPr wrap="square">
            <a:spAutoFit/>
          </a:bodyPr>
          <a:lstStyle/>
          <a:p>
            <a:pPr>
              <a:buNone/>
            </a:pPr>
            <a:r>
              <a:rPr lang="tr-TR" b="1"/>
              <a:t>Teşekkür ederim.</a:t>
            </a:r>
          </a:p>
          <a:p>
            <a:pPr>
              <a:buNone/>
            </a:pPr>
            <a:endParaRPr lang="tr-TR"/>
          </a:p>
          <a:p>
            <a:pPr>
              <a:buNone/>
            </a:pPr>
            <a:r>
              <a:rPr lang="tr-TR"/>
              <a:t>Bugün birlikte yalnızca bir optimizasyon modeli değil,</a:t>
            </a:r>
            <a:br>
              <a:rPr lang="tr-TR"/>
            </a:br>
            <a:r>
              <a:rPr lang="tr-TR"/>
              <a:t>dökümhanelerde maliyet, kalite ve verimlilik dengesini aynı anda yönetmenin mümkün olduğunu konuştuk.</a:t>
            </a:r>
          </a:p>
          <a:p>
            <a:pPr>
              <a:buNone/>
            </a:pPr>
            <a:r>
              <a:rPr lang="tr-TR"/>
              <a:t>Doğru veri, doğru model ve doğru karar mekanizmasıyla</a:t>
            </a:r>
            <a:br>
              <a:rPr lang="tr-TR"/>
            </a:br>
            <a:r>
              <a:rPr lang="tr-TR"/>
              <a:t>ergitme süreçlerinin sezgilerle değil, matematikle yönetilebileceğini gördük.</a:t>
            </a:r>
          </a:p>
          <a:p>
            <a:pPr>
              <a:buNone/>
            </a:pPr>
            <a:r>
              <a:rPr lang="tr-TR"/>
              <a:t>Değerli vaktinizi ayırıp deneyimlerinizi ve dikkatinizi paylaştığınız için hepinize içtenlikle teşekkür ederim.</a:t>
            </a:r>
            <a:br>
              <a:rPr lang="tr-TR"/>
            </a:br>
            <a:r>
              <a:rPr lang="tr-TR"/>
              <a:t>Umarım bu çalışma, sahadaki operasyonlarınıza somut fayda sağlayacak yeni bir bakış açısı kazandırmıştır.</a:t>
            </a:r>
          </a:p>
          <a:p>
            <a:pPr>
              <a:buNone/>
            </a:pPr>
            <a:r>
              <a:rPr lang="tr-TR"/>
              <a:t>Sorularınızı ve katkılarınızı memnuniyetle dinlemek isterim.</a:t>
            </a:r>
          </a:p>
          <a:p>
            <a:pPr>
              <a:buNone/>
            </a:pPr>
            <a:r>
              <a:rPr lang="tr-TR" b="1"/>
              <a:t>Katılımınız için teşekkürler.</a:t>
            </a:r>
          </a:p>
        </p:txBody>
      </p:sp>
      <p:sp>
        <p:nvSpPr>
          <p:cNvPr id="7" name="Metin kutusu 6">
            <a:extLst>
              <a:ext uri="{FF2B5EF4-FFF2-40B4-BE49-F238E27FC236}">
                <a16:creationId xmlns:a16="http://schemas.microsoft.com/office/drawing/2014/main" id="{C2445CEC-1813-0E5B-AB0A-5E9C7B202201}"/>
              </a:ext>
            </a:extLst>
          </p:cNvPr>
          <p:cNvSpPr txBox="1"/>
          <p:nvPr/>
        </p:nvSpPr>
        <p:spPr>
          <a:xfrm>
            <a:off x="250722" y="4633413"/>
            <a:ext cx="4572000" cy="1654299"/>
          </a:xfrm>
          <a:prstGeom prst="rect">
            <a:avLst/>
          </a:prstGeom>
          <a:noFill/>
        </p:spPr>
        <p:txBody>
          <a:bodyPr wrap="square">
            <a:spAutoFit/>
          </a:bodyPr>
          <a:lstStyle/>
          <a:p>
            <a:pPr>
              <a:defRPr sz="3400" b="1"/>
            </a:pPr>
            <a:r>
              <a:rPr lang="tr-TR" sz="2400"/>
              <a:t>Hüseyin ÖZEL</a:t>
            </a:r>
          </a:p>
          <a:p>
            <a:pPr>
              <a:defRPr sz="3400" b="1"/>
            </a:pPr>
            <a:r>
              <a:rPr lang="tr-TR" sz="1550"/>
              <a:t>Endüstri Mühendisi</a:t>
            </a:r>
          </a:p>
          <a:p>
            <a:pPr>
              <a:defRPr sz="2200"/>
            </a:pPr>
            <a:r>
              <a:rPr lang="tr-TR"/>
              <a:t>Özel </a:t>
            </a:r>
            <a:r>
              <a:rPr lang="tr-TR" err="1"/>
              <a:t>Optima</a:t>
            </a:r>
            <a:r>
              <a:rPr lang="tr-TR"/>
              <a:t> </a:t>
            </a:r>
            <a:r>
              <a:rPr lang="tr-TR" err="1"/>
              <a:t>Ops</a:t>
            </a:r>
            <a:endParaRPr lang="tr-TR"/>
          </a:p>
          <a:p>
            <a:pPr>
              <a:defRPr sz="1800"/>
            </a:pPr>
            <a:r>
              <a:rPr lang="tr-TR"/>
              <a:t>0 506 099 99 99  |  www.ozeloptima.com  |  huseyin.ozel@ozeloptima.com</a:t>
            </a:r>
          </a:p>
        </p:txBody>
      </p:sp>
      <p:pic>
        <p:nvPicPr>
          <p:cNvPr id="8" name="Resim 7" descr="kalıp, desen, düzen, dikiş, monokrom, tek renkli içeren bir resim&#10;&#10;Yapay zeka tarafından oluşturulmuş içerik yanlış olabilir.">
            <a:extLst>
              <a:ext uri="{FF2B5EF4-FFF2-40B4-BE49-F238E27FC236}">
                <a16:creationId xmlns:a16="http://schemas.microsoft.com/office/drawing/2014/main" id="{DED48688-44C4-FBAE-A67E-8035516CA37E}"/>
              </a:ext>
            </a:extLst>
          </p:cNvPr>
          <p:cNvPicPr>
            <a:picLocks noChangeAspect="1"/>
          </p:cNvPicPr>
          <p:nvPr/>
        </p:nvPicPr>
        <p:blipFill>
          <a:blip r:embed="rId3"/>
          <a:stretch>
            <a:fillRect/>
          </a:stretch>
        </p:blipFill>
        <p:spPr>
          <a:xfrm>
            <a:off x="7017746" y="5460563"/>
            <a:ext cx="870755" cy="870755"/>
          </a:xfrm>
          <a:prstGeom prst="rect">
            <a:avLst/>
          </a:prstGeom>
        </p:spPr>
      </p:pic>
      <p:sp>
        <p:nvSpPr>
          <p:cNvPr id="5" name="Slayt Numarası Yer Tutucusu 4">
            <a:extLst>
              <a:ext uri="{FF2B5EF4-FFF2-40B4-BE49-F238E27FC236}">
                <a16:creationId xmlns:a16="http://schemas.microsoft.com/office/drawing/2014/main" id="{C9527396-9CD2-1D8B-11F3-68EBBF436E85}"/>
              </a:ext>
            </a:extLst>
          </p:cNvPr>
          <p:cNvSpPr>
            <a:spLocks noGrp="1"/>
          </p:cNvSpPr>
          <p:nvPr>
            <p:ph type="sldNum" sz="quarter" idx="12"/>
          </p:nvPr>
        </p:nvSpPr>
        <p:spPr/>
        <p:txBody>
          <a:bodyPr/>
          <a:lstStyle/>
          <a:p>
            <a:fld id="{C1FF6DA9-008F-8B48-92A6-B652298478BF}" type="slidenum">
              <a:rPr lang="en-US" smtClean="0"/>
              <a:t>42</a:t>
            </a:fld>
            <a:endParaRPr lang="en-US"/>
          </a:p>
        </p:txBody>
      </p:sp>
      <p:sp>
        <p:nvSpPr>
          <p:cNvPr id="9" name="Rectangle 1">
            <a:extLst>
              <a:ext uri="{FF2B5EF4-FFF2-40B4-BE49-F238E27FC236}">
                <a16:creationId xmlns:a16="http://schemas.microsoft.com/office/drawing/2014/main" id="{5ED2A8FD-EE16-28C3-4A93-86B9483CEEF3}"/>
              </a:ext>
            </a:extLst>
          </p:cNvPr>
          <p:cNvSpPr/>
          <p:nvPr/>
        </p:nvSpPr>
        <p:spPr>
          <a:xfrm>
            <a:off x="0" y="6626942"/>
            <a:ext cx="9144000" cy="235974"/>
          </a:xfrm>
          <a:prstGeom prst="rect">
            <a:avLst/>
          </a:prstGeom>
          <a:solidFill>
            <a:srgbClr val="BE19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utoShape 2">
            <a:extLst>
              <a:ext uri="{FF2B5EF4-FFF2-40B4-BE49-F238E27FC236}">
                <a16:creationId xmlns:a16="http://schemas.microsoft.com/office/drawing/2014/main" id="{1C6C7A44-7FEF-239F-27EC-61DEFBE6FCF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224578553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4514</Words>
  <Application>Microsoft Office PowerPoint</Application>
  <PresentationFormat>Ekran Gösterisi (4:3)</PresentationFormat>
  <Paragraphs>458</Paragraphs>
  <Slides>42</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42</vt:i4>
      </vt:variant>
    </vt:vector>
  </HeadingPairs>
  <TitlesOfParts>
    <vt:vector size="47" baseType="lpstr">
      <vt:lpstr>Aptos</vt:lpstr>
      <vt:lpstr>Aptos Display</vt:lpstr>
      <vt:lpstr>Arial</vt:lpstr>
      <vt:lpstr>Calibri</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Hüseyin ÖZEL</dc:creator>
  <cp:keywords/>
  <dc:description>generated using python-pptx</dc:description>
  <cp:lastModifiedBy>Hüseyin ÖZEL</cp:lastModifiedBy>
  <cp:revision>2</cp:revision>
  <dcterms:created xsi:type="dcterms:W3CDTF">2013-01-27T09:14:16Z</dcterms:created>
  <dcterms:modified xsi:type="dcterms:W3CDTF">2026-04-06T03:22:48Z</dcterms:modified>
  <cp:category/>
</cp:coreProperties>
</file>